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sldIdLst>
    <p:sldId id="258" r:id="rId2"/>
    <p:sldId id="308" r:id="rId3"/>
    <p:sldId id="259" r:id="rId4"/>
    <p:sldId id="282" r:id="rId5"/>
    <p:sldId id="278" r:id="rId6"/>
    <p:sldId id="257" r:id="rId7"/>
    <p:sldId id="260" r:id="rId8"/>
    <p:sldId id="261" r:id="rId9"/>
    <p:sldId id="267" r:id="rId10"/>
    <p:sldId id="268" r:id="rId11"/>
    <p:sldId id="269" r:id="rId12"/>
    <p:sldId id="300" r:id="rId13"/>
    <p:sldId id="262" r:id="rId14"/>
    <p:sldId id="270" r:id="rId15"/>
    <p:sldId id="283" r:id="rId16"/>
    <p:sldId id="301" r:id="rId17"/>
    <p:sldId id="286" r:id="rId18"/>
    <p:sldId id="264" r:id="rId19"/>
    <p:sldId id="273" r:id="rId20"/>
    <p:sldId id="297" r:id="rId21"/>
    <p:sldId id="295" r:id="rId22"/>
    <p:sldId id="296" r:id="rId23"/>
    <p:sldId id="302" r:id="rId24"/>
    <p:sldId id="284" r:id="rId25"/>
    <p:sldId id="303" r:id="rId26"/>
    <p:sldId id="263" r:id="rId27"/>
    <p:sldId id="304" r:id="rId28"/>
    <p:sldId id="281" r:id="rId29"/>
    <p:sldId id="309" r:id="rId30"/>
    <p:sldId id="265" r:id="rId31"/>
    <p:sldId id="285" r:id="rId32"/>
    <p:sldId id="306" r:id="rId33"/>
    <p:sldId id="288" r:id="rId34"/>
    <p:sldId id="266" r:id="rId35"/>
    <p:sldId id="290" r:id="rId36"/>
    <p:sldId id="292" r:id="rId37"/>
    <p:sldId id="293" r:id="rId38"/>
    <p:sldId id="274" r:id="rId39"/>
    <p:sldId id="276" r:id="rId40"/>
    <p:sldId id="307" r:id="rId41"/>
    <p:sldId id="279" r:id="rId42"/>
    <p:sldId id="280" r:id="rId43"/>
    <p:sldId id="289" r:id="rId44"/>
    <p:sldId id="298" r:id="rId45"/>
    <p:sldId id="294" r:id="rId46"/>
    <p:sldId id="314" r:id="rId47"/>
    <p:sldId id="311" r:id="rId48"/>
    <p:sldId id="275" r:id="rId49"/>
    <p:sldId id="310" r:id="rId50"/>
    <p:sldId id="313" r:id="rId51"/>
    <p:sldId id="312" r:id="rId5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72C51"/>
    <a:srgbClr val="739CC3"/>
    <a:srgbClr val="74B942"/>
    <a:srgbClr val="6EC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6"/>
    <p:restoredTop sz="94621"/>
  </p:normalViewPr>
  <p:slideViewPr>
    <p:cSldViewPr snapToGrid="0">
      <p:cViewPr>
        <p:scale>
          <a:sx n="110" d="100"/>
          <a:sy n="110" d="100"/>
        </p:scale>
        <p:origin x="7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BB5F6-8C9B-F944-87D4-31FCE2B44EDC}" type="datetimeFigureOut">
              <a:rPr lang="en-DE" smtClean="0"/>
              <a:t>04.10.23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06A5D-60EF-BE43-93B5-4E21F0837D6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893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4F95-3DCD-87FA-8521-44054C70A3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2B903-AC6E-5C48-DCCC-044B45DB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1C71C-AF19-6EE7-E6AB-65866A76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0808-F566-D858-1439-D11F9A238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246CB-B4D4-2C7A-A004-371A63A2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040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8B68-C0A2-B0F8-E039-2B23793E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D3D14-812C-7FE2-50DC-4C88A5936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4464-70C1-C5B2-1377-F696E4B2C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A0F09-E5B5-02E5-AE1B-58C39126F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6AE30-85B4-BF0B-91EB-94A712666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850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30074D-84AB-F98A-399F-8DB1C3AD5A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F131C-651A-02CA-7459-E3122DE5D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B6A74-8D7B-5F26-24A5-9C35E5763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6A9F-4645-B1EE-1631-E9241909E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AB43-C838-613E-643E-EE928A9C8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390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230B-3F7F-30E7-A7D1-4F760261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E5C7B-0FCC-BD7F-89DE-CD5F6D121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D6EA1-23DE-94E5-9143-5ACAAB11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12CCA-F632-DA38-CC30-0DB78D20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A17B1-31BB-D5CD-5B93-014B30D1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0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CA4B2-7DEC-3C56-8A8D-CCFC9945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56422-1416-F9D4-7BF4-D4D3ABDBD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D43F3-4872-0E1B-8AFD-EDEA2EB3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BCBE2-67A0-0252-B97B-EFE938B8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54737-FF96-A52C-0CA2-E91C4AA7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808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9CB6-E660-07F0-3DD5-AC668D64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A9F4-37B8-965B-B941-54C37F9CE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F6A89-545A-9E83-1BFC-0BB3BE487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996BE-27DD-1954-314B-4397D126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8C55B-8A29-6FA2-B0C1-EDA91F22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1E3EA-FEED-1CCC-C657-9F9839E2C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6081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D0D5E-0E37-8D21-A9D0-C3FC8E9E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CAE9FF-893E-1118-3153-7B059C94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F9B71-0F42-63D7-9DC3-E3CFE98F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CFE7D-24D3-E9FE-CCBA-394DE90D5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CBDE34-E739-FA37-3AE2-ECC47BB62E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180D86-4920-107A-E2D8-7F34D895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4C727-80B4-3E68-798F-B447B2E5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97BFB-67F2-BDB8-A19E-89415993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48554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88E9A-17D1-B278-C97C-5ECC300FB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52E46-2009-8E9E-5DBD-F263DA4E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6AC7C-B13B-C940-BBD6-E6B832C58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2D0FBA-3773-F4B9-36ED-43EC37D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899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41252-9433-52BE-070A-5049D7EB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111CC4-2B6D-E444-9BCB-082F294E5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0A123-CFB7-AB0A-5C90-F5A1DF84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7972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E22D-72E9-1C0E-F1D5-A61FF6C2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4981-8D80-27A7-99D4-1BB5F08F2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C1970-44DF-5065-AB09-B4B70BA5C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CB3E6-A83A-7EBB-784E-2BD88371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42D6E-62E4-663D-59FA-DF0BDA50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DD231-06E9-38B4-52AD-3E7BA6B1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5986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92D09-DFDA-8C26-B57A-599682A5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10A24-1746-660E-57FA-1E5036B303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F1733-51E3-0B25-492B-033FFD3D1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E7995-7765-0EFD-E854-0B25EC8DE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B554D-E89A-CC03-BF04-26DF69D26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F5686-CB97-96C9-FA47-E40E8975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0698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918148-50AD-B9C0-F276-404490E0E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51581-99F2-3C86-D5C9-2E66BFA98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D1982-EAC9-8988-B2A0-B35EDED2F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E9D34-01BD-BA7C-3460-55BAB9288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3A44A-A19F-2CD0-AFA3-5C6B418C0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B807B-7ABD-FB40-A5A1-0E26020D3360}" type="slidenum">
              <a:rPr lang="en-DE" smtClean="0"/>
              <a:t>‹#›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7C1E29-F301-3E42-480E-F3BCAD599FC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6926A-054F-4231-D72E-43FCC5B14AE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1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29.png"/><Relationship Id="rId3" Type="http://schemas.openxmlformats.org/officeDocument/2006/relationships/hyperlink" Target="https://doi.org/10.22323/1.395.1065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38.png"/><Relationship Id="rId10" Type="http://schemas.openxmlformats.org/officeDocument/2006/relationships/image" Target="../media/image67.tmp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s://iopscience.iop.org/article/10.1088/2041-8205/815/2/L25/meta" TargetMode="External"/><Relationship Id="rId4" Type="http://schemas.openxmlformats.org/officeDocument/2006/relationships/hyperlink" Target="https://ui.adsabs.harvard.edu/link_gateway/2012ApJ...750....3A/doi:10.1088/0004-637X/750/1/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43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4.jpg"/><Relationship Id="rId4" Type="http://schemas.openxmlformats.org/officeDocument/2006/relationships/image" Target="../media/image9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uilding in the snow&#10;&#10;Description automatically generated">
            <a:extLst>
              <a:ext uri="{FF2B5EF4-FFF2-40B4-BE49-F238E27FC236}">
                <a16:creationId xmlns:a16="http://schemas.microsoft.com/office/drawing/2014/main" id="{E4FC48F1-C101-BE76-8343-C1E330CD8A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8E801-DEA0-2731-A071-6C0418AB9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GB" sz="3600" dirty="0"/>
              <a:t>The </a:t>
            </a:r>
            <a:r>
              <a:rPr lang="en-GB" sz="3600" dirty="0" err="1"/>
              <a:t>IceCube</a:t>
            </a:r>
            <a:r>
              <a:rPr lang="en-GB" sz="3600" dirty="0"/>
              <a:t> Neutrino Observatory: </a:t>
            </a:r>
            <a:br>
              <a:rPr lang="en-GB" sz="3600" dirty="0"/>
            </a:br>
            <a:r>
              <a:rPr lang="en-GB" sz="3600" dirty="0"/>
              <a:t>The Perfect Muon Detector </a:t>
            </a:r>
            <a:r>
              <a:rPr lang="en-GB" sz="3600" dirty="0" err="1"/>
              <a:t>Unraveling</a:t>
            </a:r>
            <a:r>
              <a:rPr lang="en-GB" sz="3600" dirty="0"/>
              <a:t> Cosmic Secrets</a:t>
            </a:r>
            <a:endParaRPr lang="en-DE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8A2F6-86EF-F4F1-25ED-EEE7EF9A3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DE" sz="1100" dirty="0"/>
              <a:t>Pascal Gutjahr</a:t>
            </a:r>
          </a:p>
          <a:p>
            <a:pPr algn="l"/>
            <a:r>
              <a:rPr lang="en-DE" sz="1100" dirty="0"/>
              <a:t>TU Dortmund University</a:t>
            </a:r>
          </a:p>
          <a:p>
            <a:pPr algn="l"/>
            <a:r>
              <a:rPr lang="en-DE" sz="1100" dirty="0"/>
              <a:t>pascal.gutjahr@tu-dortmund.de </a:t>
            </a:r>
          </a:p>
          <a:p>
            <a:pPr algn="l"/>
            <a:r>
              <a:rPr lang="en-DE" sz="1100" dirty="0"/>
              <a:t>LPC – Clermont-Ferrand </a:t>
            </a:r>
          </a:p>
          <a:p>
            <a:pPr algn="l"/>
            <a:r>
              <a:rPr lang="en-DE" sz="1100" dirty="0"/>
              <a:t>06.10.2023</a:t>
            </a:r>
          </a:p>
          <a:p>
            <a:pPr algn="l"/>
            <a:endParaRPr lang="en-DE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03293-8F86-A4F0-D225-3DC019AB896D}"/>
              </a:ext>
            </a:extLst>
          </p:cNvPr>
          <p:cNvSpPr txBox="1"/>
          <p:nvPr/>
        </p:nvSpPr>
        <p:spPr>
          <a:xfrm>
            <a:off x="10189031" y="665926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1395935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7F3B-902F-1353-D1FD-5E33C6211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Detection Medium - Ice</a:t>
            </a:r>
            <a:endParaRPr lang="en-DE" dirty="0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86207EB-9D93-B5FC-5225-044154016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160" y="1381477"/>
            <a:ext cx="9222377" cy="501697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66CC4-F00C-DA8E-AE38-E11DB24B1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31B0F-49A9-0BF9-200C-F08EA004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10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AFEE8-625F-8F3C-A51C-CE5DF190B47D}"/>
              </a:ext>
            </a:extLst>
          </p:cNvPr>
          <p:cNvSpPr txBox="1"/>
          <p:nvPr/>
        </p:nvSpPr>
        <p:spPr>
          <a:xfrm>
            <a:off x="1906980" y="3889964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icecube..wisc.edu</a:t>
            </a:r>
          </a:p>
        </p:txBody>
      </p:sp>
    </p:spTree>
    <p:extLst>
      <p:ext uri="{BB962C8B-B14F-4D97-AF65-F5344CB8AC3E}">
        <p14:creationId xmlns:p14="http://schemas.microsoft.com/office/powerpoint/2010/main" val="204487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05273-934E-943A-9B4B-393C5769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Event Topologies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BB7C1-9758-906E-BF3B-EB8A8344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1EE14-91E2-36AE-032F-843195E1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11</a:t>
            </a:fld>
            <a:endParaRPr lang="en-DE" dirty="0"/>
          </a:p>
        </p:txBody>
      </p:sp>
      <p:pic>
        <p:nvPicPr>
          <p:cNvPr id="6" name="Grafik 15" descr="Ein Bild, das Zaun, haltend, Tisch, klein enthält.&#10;&#10;Automatisch generierte Beschreibung">
            <a:extLst>
              <a:ext uri="{FF2B5EF4-FFF2-40B4-BE49-F238E27FC236}">
                <a16:creationId xmlns:a16="http://schemas.microsoft.com/office/drawing/2014/main" id="{5BB83BA8-9DFC-3DA8-E941-43C25AD9B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615" y="2124166"/>
            <a:ext cx="3238165" cy="2054044"/>
          </a:xfrm>
          <a:prstGeom prst="rect">
            <a:avLst/>
          </a:prstGeom>
        </p:spPr>
      </p:pic>
      <p:pic>
        <p:nvPicPr>
          <p:cNvPr id="7" name="Grafik 19" descr="Ein Bild, das Zaun, Gebäude, Tisch, klein enthält.&#10;&#10;Automatisch generierte Beschreibung">
            <a:extLst>
              <a:ext uri="{FF2B5EF4-FFF2-40B4-BE49-F238E27FC236}">
                <a16:creationId xmlns:a16="http://schemas.microsoft.com/office/drawing/2014/main" id="{3402F640-BA73-F6AD-05BE-DF7CBCAF6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125" y="2124166"/>
            <a:ext cx="2908412" cy="2054044"/>
          </a:xfrm>
          <a:prstGeom prst="rect">
            <a:avLst/>
          </a:prstGeom>
        </p:spPr>
      </p:pic>
      <p:pic>
        <p:nvPicPr>
          <p:cNvPr id="9" name="Picture 8" descr="A colorful balls and lines&#10;&#10;Description automatically generated with medium confidence">
            <a:extLst>
              <a:ext uri="{FF2B5EF4-FFF2-40B4-BE49-F238E27FC236}">
                <a16:creationId xmlns:a16="http://schemas.microsoft.com/office/drawing/2014/main" id="{2168428B-9EAB-7900-A250-B1BE370A9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978" y="2124166"/>
            <a:ext cx="3169822" cy="2054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54C83-9907-A629-C89C-B7A010D982DE}"/>
              </a:ext>
            </a:extLst>
          </p:cNvPr>
          <p:cNvSpPr txBox="1"/>
          <p:nvPr/>
        </p:nvSpPr>
        <p:spPr>
          <a:xfrm>
            <a:off x="10493384" y="401501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/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hteck 13">
                <a:extLst>
                  <a:ext uri="{FF2B5EF4-FFF2-40B4-BE49-F238E27FC236}">
                    <a16:creationId xmlns:a16="http://schemas.microsoft.com/office/drawing/2014/main" id="{873DC784-90A1-F043-E6A5-FB6613CF9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440" y="1649583"/>
                <a:ext cx="1118514" cy="391646"/>
              </a:xfrm>
              <a:prstGeom prst="rect">
                <a:avLst/>
              </a:prstGeom>
              <a:blipFill>
                <a:blip r:embed="rId5"/>
                <a:stretch>
                  <a:fillRect l="-3333" t="-9677" b="-19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/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de-DE" b="0" dirty="0">
                    <a:solidFill>
                      <a:schemeClr val="tx1"/>
                    </a:solidFill>
                  </a:rPr>
                  <a:t> / NC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hteck 78">
                <a:extLst>
                  <a:ext uri="{FF2B5EF4-FFF2-40B4-BE49-F238E27FC236}">
                    <a16:creationId xmlns:a16="http://schemas.microsoft.com/office/drawing/2014/main" id="{98A3FBCE-4B4E-A68F-117F-F6DAC5B0F2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13" y="1649583"/>
                <a:ext cx="1522374" cy="369332"/>
              </a:xfrm>
              <a:prstGeom prst="rect">
                <a:avLst/>
              </a:prstGeom>
              <a:blipFill>
                <a:blip r:embed="rId6"/>
                <a:stretch>
                  <a:fillRect l="-3333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/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CC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hteck 80">
                <a:extLst>
                  <a:ext uri="{FF2B5EF4-FFF2-40B4-BE49-F238E27FC236}">
                    <a16:creationId xmlns:a16="http://schemas.microsoft.com/office/drawing/2014/main" id="{5428BD35-C454-1F1F-89D4-B237EBDDAB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192" y="1663026"/>
                <a:ext cx="1118514" cy="369332"/>
              </a:xfrm>
              <a:prstGeom prst="rect">
                <a:avLst/>
              </a:prstGeom>
              <a:blipFill>
                <a:blip r:embed="rId7"/>
                <a:stretch>
                  <a:fillRect l="-4494" t="-10345" b="-275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hteck 81">
            <a:extLst>
              <a:ext uri="{FF2B5EF4-FFF2-40B4-BE49-F238E27FC236}">
                <a16:creationId xmlns:a16="http://schemas.microsoft.com/office/drawing/2014/main" id="{205B53E2-6523-C8A0-07F1-A6BF04242431}"/>
              </a:ext>
            </a:extLst>
          </p:cNvPr>
          <p:cNvSpPr/>
          <p:nvPr/>
        </p:nvSpPr>
        <p:spPr>
          <a:xfrm>
            <a:off x="2171450" y="5052787"/>
            <a:ext cx="995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Track  </a:t>
            </a:r>
          </a:p>
        </p:txBody>
      </p:sp>
      <p:sp>
        <p:nvSpPr>
          <p:cNvPr id="26" name="Rechteck 82">
            <a:extLst>
              <a:ext uri="{FF2B5EF4-FFF2-40B4-BE49-F238E27FC236}">
                <a16:creationId xmlns:a16="http://schemas.microsoft.com/office/drawing/2014/main" id="{AD683B0B-092E-AC57-B655-6D0C24B27505}"/>
              </a:ext>
            </a:extLst>
          </p:cNvPr>
          <p:cNvSpPr/>
          <p:nvPr/>
        </p:nvSpPr>
        <p:spPr>
          <a:xfrm>
            <a:off x="5300458" y="5052787"/>
            <a:ext cx="17079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</a:t>
            </a:r>
            <a:endParaRPr lang="en-US" dirty="0"/>
          </a:p>
        </p:txBody>
      </p:sp>
      <p:sp>
        <p:nvSpPr>
          <p:cNvPr id="27" name="Rechteck 83">
            <a:extLst>
              <a:ext uri="{FF2B5EF4-FFF2-40B4-BE49-F238E27FC236}">
                <a16:creationId xmlns:a16="http://schemas.microsoft.com/office/drawing/2014/main" id="{0C8B48F6-93F9-4BA1-049F-B25C521646C3}"/>
              </a:ext>
            </a:extLst>
          </p:cNvPr>
          <p:cNvSpPr/>
          <p:nvPr/>
        </p:nvSpPr>
        <p:spPr>
          <a:xfrm>
            <a:off x="8941857" y="5027803"/>
            <a:ext cx="222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Cascade / Track / Double-Cascade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/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𝜇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hteck 92">
                <a:extLst>
                  <a:ext uri="{FF2B5EF4-FFF2-40B4-BE49-F238E27FC236}">
                    <a16:creationId xmlns:a16="http://schemas.microsoft.com/office/drawing/2014/main" id="{B4DD4370-1BBF-537D-41EC-994A8363F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113" y="4303490"/>
                <a:ext cx="1960903" cy="391646"/>
              </a:xfrm>
              <a:prstGeom prst="rect">
                <a:avLst/>
              </a:prstGeom>
              <a:blipFill>
                <a:blip r:embed="rId8"/>
                <a:stretch>
                  <a:fillRect t="-9375" b="-1562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/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e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∗</m:t>
                        </m:r>
                      </m:sub>
                    </m:sSub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</m:oMath>
                </a14:m>
                <a:endParaRPr lang="de-DE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hteck 93">
                <a:extLst>
                  <a:ext uri="{FF2B5EF4-FFF2-40B4-BE49-F238E27FC236}">
                    <a16:creationId xmlns:a16="http://schemas.microsoft.com/office/drawing/2014/main" id="{73B439A1-9087-5888-1353-8EFD25FD2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927" y="4303490"/>
                <a:ext cx="1960903" cy="646331"/>
              </a:xfrm>
              <a:prstGeom prst="rect">
                <a:avLst/>
              </a:prstGeom>
              <a:blipFill>
                <a:blip r:embed="rId9"/>
                <a:stretch>
                  <a:fillRect t="-5769" b="-134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/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a:rPr lang="de-DE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,  </m:t>
                    </m:r>
                    <m:r>
                      <a:rPr lang="de-DE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  <m:r>
                      <a:rPr lang="de-DE" b="0" i="1" baseline="3000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de-DE" b="0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𝜏</m:t>
                        </m:r>
                      </m:sub>
                    </m:sSub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+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𝑊</m:t>
                    </m:r>
                    <m:r>
                      <a:rPr lang="de-DE" b="0" i="1" baseline="30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±</m:t>
                    </m:r>
                  </m:oMath>
                </a14:m>
                <a:endParaRPr lang="de-DE" b="0" baseline="30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Rechteck 94">
                <a:extLst>
                  <a:ext uri="{FF2B5EF4-FFF2-40B4-BE49-F238E27FC236}">
                    <a16:creationId xmlns:a16="http://schemas.microsoft.com/office/drawing/2014/main" id="{2E0D7290-D45E-B8A1-7408-3298A1C83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859" y="4311061"/>
                <a:ext cx="4078141" cy="369332"/>
              </a:xfrm>
              <a:prstGeom prst="rect">
                <a:avLst/>
              </a:prstGeom>
              <a:blipFill>
                <a:blip r:embed="rId10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/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1" name="Textfeld 2">
                <a:extLst>
                  <a:ext uri="{FF2B5EF4-FFF2-40B4-BE49-F238E27FC236}">
                    <a16:creationId xmlns:a16="http://schemas.microsoft.com/office/drawing/2014/main" id="{107FDFD5-4A9D-0230-9D3D-FA0AF5831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23" y="5337068"/>
                <a:ext cx="841352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/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de-DE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10°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at 10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TeV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 xmlns="">
          <p:sp>
            <p:nvSpPr>
              <p:cNvPr id="32" name="Textfeld 3">
                <a:extLst>
                  <a:ext uri="{FF2B5EF4-FFF2-40B4-BE49-F238E27FC236}">
                    <a16:creationId xmlns:a16="http://schemas.microsoft.com/office/drawing/2014/main" id="{6702AB6E-32EB-5E9C-6B6E-213CE870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35" y="5350968"/>
                <a:ext cx="1307813" cy="276999"/>
              </a:xfrm>
              <a:prstGeom prst="rect">
                <a:avLst/>
              </a:prstGeom>
              <a:blipFill>
                <a:blip r:embed="rId12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/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12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𝜏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</a:rPr>
                  <a:t> – track: ~50m/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PeV</a:t>
                </a:r>
                <a:r>
                  <a:rPr lang="en-US" sz="1200" dirty="0">
                    <a:solidFill>
                      <a:schemeClr val="tx1"/>
                    </a:solidFill>
                  </a:rPr>
                  <a:t>) </a:t>
                </a:r>
              </a:p>
            </p:txBody>
          </p:sp>
        </mc:Choice>
        <mc:Fallback>
          <p:sp>
            <p:nvSpPr>
              <p:cNvPr id="3" name="Textfeld 3">
                <a:extLst>
                  <a:ext uri="{FF2B5EF4-FFF2-40B4-BE49-F238E27FC236}">
                    <a16:creationId xmlns:a16="http://schemas.microsoft.com/office/drawing/2014/main" id="{5E25A94C-8124-0DE2-3FA7-09A0E0AC7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700" y="5599743"/>
                <a:ext cx="1608486" cy="276999"/>
              </a:xfrm>
              <a:prstGeom prst="rect">
                <a:avLst/>
              </a:prstGeom>
              <a:blipFill>
                <a:blip r:embed="rId13"/>
                <a:stretch>
                  <a:fillRect t="-4545" b="-1363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85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12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5538652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946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8DB58-E4F8-0335-D024-EE94E063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6CBB2-BF15-87AE-01D8-4FC6DBB2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13</a:t>
            </a:fld>
            <a:endParaRPr lang="en-DE"/>
          </a:p>
        </p:txBody>
      </p:sp>
      <p:grpSp>
        <p:nvGrpSpPr>
          <p:cNvPr id="38" name="Google Shape;625;g255619a4f71_1_686">
            <a:extLst>
              <a:ext uri="{FF2B5EF4-FFF2-40B4-BE49-F238E27FC236}">
                <a16:creationId xmlns:a16="http://schemas.microsoft.com/office/drawing/2014/main" id="{1B0AF75D-9717-25A2-D2AC-1CE082748D62}"/>
              </a:ext>
            </a:extLst>
          </p:cNvPr>
          <p:cNvGrpSpPr/>
          <p:nvPr/>
        </p:nvGrpSpPr>
        <p:grpSpPr>
          <a:xfrm>
            <a:off x="1851299" y="2768174"/>
            <a:ext cx="2980512" cy="2977201"/>
            <a:chOff x="4160910" y="1360488"/>
            <a:chExt cx="3974016" cy="3969601"/>
          </a:xfrm>
        </p:grpSpPr>
        <p:sp>
          <p:nvSpPr>
            <p:cNvPr id="39" name="Google Shape;626;g255619a4f71_1_686">
              <a:extLst>
                <a:ext uri="{FF2B5EF4-FFF2-40B4-BE49-F238E27FC236}">
                  <a16:creationId xmlns:a16="http://schemas.microsoft.com/office/drawing/2014/main" id="{6C8F12E5-0F41-5671-CFB6-24828621426A}"/>
                </a:ext>
              </a:extLst>
            </p:cNvPr>
            <p:cNvSpPr/>
            <p:nvPr/>
          </p:nvSpPr>
          <p:spPr>
            <a:xfrm>
              <a:off x="6788150" y="2428875"/>
              <a:ext cx="1346776" cy="1601788"/>
            </a:xfrm>
            <a:custGeom>
              <a:avLst/>
              <a:gdLst/>
              <a:ahLst/>
              <a:cxnLst/>
              <a:rect l="l" t="t" r="r" b="b"/>
              <a:pathLst>
                <a:path w="1346776" h="1601788" extrusionOk="0">
                  <a:moveTo>
                    <a:pt x="1319213" y="565150"/>
                  </a:moveTo>
                  <a:lnTo>
                    <a:pt x="1319213" y="565150"/>
                  </a:lnTo>
                  <a:cubicBezTo>
                    <a:pt x="1320271" y="576263"/>
                    <a:pt x="1320913" y="587423"/>
                    <a:pt x="1322388" y="598488"/>
                  </a:cubicBezTo>
                  <a:cubicBezTo>
                    <a:pt x="1323033" y="603324"/>
                    <a:pt x="1324896" y="607942"/>
                    <a:pt x="1325563" y="612775"/>
                  </a:cubicBezTo>
                  <a:cubicBezTo>
                    <a:pt x="1327873" y="629521"/>
                    <a:pt x="1327050" y="643252"/>
                    <a:pt x="1331913" y="658813"/>
                  </a:cubicBezTo>
                  <a:cubicBezTo>
                    <a:pt x="1333115" y="662659"/>
                    <a:pt x="1335088" y="666221"/>
                    <a:pt x="1336675" y="669925"/>
                  </a:cubicBezTo>
                  <a:cubicBezTo>
                    <a:pt x="1337733" y="677863"/>
                    <a:pt x="1337439" y="686102"/>
                    <a:pt x="1339850" y="693738"/>
                  </a:cubicBezTo>
                  <a:cubicBezTo>
                    <a:pt x="1340751" y="696592"/>
                    <a:pt x="1346096" y="697096"/>
                    <a:pt x="1346200" y="700088"/>
                  </a:cubicBezTo>
                  <a:cubicBezTo>
                    <a:pt x="1347713" y="743457"/>
                    <a:pt x="1345914" y="786888"/>
                    <a:pt x="1344613" y="830263"/>
                  </a:cubicBezTo>
                  <a:cubicBezTo>
                    <a:pt x="1344232" y="842979"/>
                    <a:pt x="1342777" y="857537"/>
                    <a:pt x="1338263" y="869950"/>
                  </a:cubicBezTo>
                  <a:cubicBezTo>
                    <a:pt x="1337454" y="872174"/>
                    <a:pt x="1336020" y="874125"/>
                    <a:pt x="1335088" y="876300"/>
                  </a:cubicBezTo>
                  <a:cubicBezTo>
                    <a:pt x="1334429" y="877838"/>
                    <a:pt x="1334473" y="879701"/>
                    <a:pt x="1333500" y="881063"/>
                  </a:cubicBezTo>
                  <a:cubicBezTo>
                    <a:pt x="1331760" y="883499"/>
                    <a:pt x="1328946" y="885018"/>
                    <a:pt x="1327150" y="887413"/>
                  </a:cubicBezTo>
                  <a:cubicBezTo>
                    <a:pt x="1320611" y="896131"/>
                    <a:pt x="1328069" y="892399"/>
                    <a:pt x="1319213" y="895350"/>
                  </a:cubicBezTo>
                  <a:cubicBezTo>
                    <a:pt x="1306066" y="908497"/>
                    <a:pt x="1319737" y="893712"/>
                    <a:pt x="1306513" y="912813"/>
                  </a:cubicBezTo>
                  <a:cubicBezTo>
                    <a:pt x="1300163" y="921984"/>
                    <a:pt x="1297516" y="923220"/>
                    <a:pt x="1289050" y="930275"/>
                  </a:cubicBezTo>
                  <a:cubicBezTo>
                    <a:pt x="1288521" y="933450"/>
                    <a:pt x="1288795" y="936870"/>
                    <a:pt x="1287463" y="939800"/>
                  </a:cubicBezTo>
                  <a:cubicBezTo>
                    <a:pt x="1275266" y="966636"/>
                    <a:pt x="1285679" y="932800"/>
                    <a:pt x="1277938" y="954088"/>
                  </a:cubicBezTo>
                  <a:cubicBezTo>
                    <a:pt x="1270288" y="975126"/>
                    <a:pt x="1278836" y="957055"/>
                    <a:pt x="1271588" y="971550"/>
                  </a:cubicBezTo>
                  <a:cubicBezTo>
                    <a:pt x="1271059" y="975254"/>
                    <a:pt x="1269792" y="978927"/>
                    <a:pt x="1270000" y="982663"/>
                  </a:cubicBezTo>
                  <a:cubicBezTo>
                    <a:pt x="1270686" y="995022"/>
                    <a:pt x="1272585" y="1001695"/>
                    <a:pt x="1279525" y="1011238"/>
                  </a:cubicBezTo>
                  <a:cubicBezTo>
                    <a:pt x="1286600" y="1020966"/>
                    <a:pt x="1285836" y="1013788"/>
                    <a:pt x="1290638" y="1025525"/>
                  </a:cubicBezTo>
                  <a:cubicBezTo>
                    <a:pt x="1294250" y="1034355"/>
                    <a:pt x="1295255" y="1044333"/>
                    <a:pt x="1300163" y="1052513"/>
                  </a:cubicBezTo>
                  <a:cubicBezTo>
                    <a:pt x="1306888" y="1063722"/>
                    <a:pt x="1303214" y="1057883"/>
                    <a:pt x="1311275" y="1069975"/>
                  </a:cubicBezTo>
                  <a:cubicBezTo>
                    <a:pt x="1316792" y="1100318"/>
                    <a:pt x="1314554" y="1077335"/>
                    <a:pt x="1309688" y="1119188"/>
                  </a:cubicBezTo>
                  <a:cubicBezTo>
                    <a:pt x="1308277" y="1131323"/>
                    <a:pt x="1308182" y="1143598"/>
                    <a:pt x="1306513" y="1155700"/>
                  </a:cubicBezTo>
                  <a:cubicBezTo>
                    <a:pt x="1303952" y="1174264"/>
                    <a:pt x="1302150" y="1156489"/>
                    <a:pt x="1292225" y="1176338"/>
                  </a:cubicBezTo>
                  <a:cubicBezTo>
                    <a:pt x="1291167" y="1178455"/>
                    <a:pt x="1289982" y="1180513"/>
                    <a:pt x="1289050" y="1182688"/>
                  </a:cubicBezTo>
                  <a:cubicBezTo>
                    <a:pt x="1288391" y="1184226"/>
                    <a:pt x="1288435" y="1186088"/>
                    <a:pt x="1287463" y="1187450"/>
                  </a:cubicBezTo>
                  <a:cubicBezTo>
                    <a:pt x="1285723" y="1189886"/>
                    <a:pt x="1283230" y="1191683"/>
                    <a:pt x="1281113" y="1193800"/>
                  </a:cubicBezTo>
                  <a:cubicBezTo>
                    <a:pt x="1277029" y="1204010"/>
                    <a:pt x="1277485" y="1205419"/>
                    <a:pt x="1266825" y="1214438"/>
                  </a:cubicBezTo>
                  <a:cubicBezTo>
                    <a:pt x="1264115" y="1216731"/>
                    <a:pt x="1260403" y="1217476"/>
                    <a:pt x="1257300" y="1219200"/>
                  </a:cubicBezTo>
                  <a:cubicBezTo>
                    <a:pt x="1255632" y="1220126"/>
                    <a:pt x="1254125" y="1221317"/>
                    <a:pt x="1252538" y="1222375"/>
                  </a:cubicBezTo>
                  <a:cubicBezTo>
                    <a:pt x="1238474" y="1243471"/>
                    <a:pt x="1254326" y="1224556"/>
                    <a:pt x="1238250" y="1233488"/>
                  </a:cubicBezTo>
                  <a:cubicBezTo>
                    <a:pt x="1225403" y="1240625"/>
                    <a:pt x="1237052" y="1237861"/>
                    <a:pt x="1228725" y="1246188"/>
                  </a:cubicBezTo>
                  <a:cubicBezTo>
                    <a:pt x="1226543" y="1248370"/>
                    <a:pt x="1223223" y="1249056"/>
                    <a:pt x="1220788" y="1250950"/>
                  </a:cubicBezTo>
                  <a:cubicBezTo>
                    <a:pt x="1218425" y="1252788"/>
                    <a:pt x="1216555" y="1255183"/>
                    <a:pt x="1214438" y="1257300"/>
                  </a:cubicBezTo>
                  <a:cubicBezTo>
                    <a:pt x="1213380" y="1261004"/>
                    <a:pt x="1212580" y="1264792"/>
                    <a:pt x="1211263" y="1268413"/>
                  </a:cubicBezTo>
                  <a:cubicBezTo>
                    <a:pt x="1210454" y="1270637"/>
                    <a:pt x="1208620" y="1272457"/>
                    <a:pt x="1208088" y="1274763"/>
                  </a:cubicBezTo>
                  <a:cubicBezTo>
                    <a:pt x="1207010" y="1279432"/>
                    <a:pt x="1208421" y="1284660"/>
                    <a:pt x="1206500" y="1289050"/>
                  </a:cubicBezTo>
                  <a:cubicBezTo>
                    <a:pt x="1204544" y="1293520"/>
                    <a:pt x="1200150" y="1296459"/>
                    <a:pt x="1196975" y="1300163"/>
                  </a:cubicBezTo>
                  <a:cubicBezTo>
                    <a:pt x="1193473" y="1310669"/>
                    <a:pt x="1193694" y="1309548"/>
                    <a:pt x="1190625" y="1320800"/>
                  </a:cubicBezTo>
                  <a:cubicBezTo>
                    <a:pt x="1190051" y="1322905"/>
                    <a:pt x="1190306" y="1325375"/>
                    <a:pt x="1189038" y="1327150"/>
                  </a:cubicBezTo>
                  <a:cubicBezTo>
                    <a:pt x="1187500" y="1329303"/>
                    <a:pt x="1184805" y="1330325"/>
                    <a:pt x="1182688" y="1331913"/>
                  </a:cubicBezTo>
                  <a:cubicBezTo>
                    <a:pt x="1181630" y="1335088"/>
                    <a:pt x="1180375" y="1338204"/>
                    <a:pt x="1179513" y="1341438"/>
                  </a:cubicBezTo>
                  <a:cubicBezTo>
                    <a:pt x="1178256" y="1346152"/>
                    <a:pt x="1177979" y="1351131"/>
                    <a:pt x="1176338" y="1355725"/>
                  </a:cubicBezTo>
                  <a:cubicBezTo>
                    <a:pt x="1175300" y="1358631"/>
                    <a:pt x="1172852" y="1360854"/>
                    <a:pt x="1171575" y="1363663"/>
                  </a:cubicBezTo>
                  <a:cubicBezTo>
                    <a:pt x="1170190" y="1366710"/>
                    <a:pt x="1169384" y="1369989"/>
                    <a:pt x="1168400" y="1373188"/>
                  </a:cubicBezTo>
                  <a:cubicBezTo>
                    <a:pt x="1167267" y="1376870"/>
                    <a:pt x="1166839" y="1380802"/>
                    <a:pt x="1165225" y="1384300"/>
                  </a:cubicBezTo>
                  <a:cubicBezTo>
                    <a:pt x="1159658" y="1396361"/>
                    <a:pt x="1158770" y="1391693"/>
                    <a:pt x="1150938" y="1401763"/>
                  </a:cubicBezTo>
                  <a:cubicBezTo>
                    <a:pt x="1149485" y="1403631"/>
                    <a:pt x="1148937" y="1406058"/>
                    <a:pt x="1147763" y="1408113"/>
                  </a:cubicBezTo>
                  <a:cubicBezTo>
                    <a:pt x="1146816" y="1409769"/>
                    <a:pt x="1145646" y="1411288"/>
                    <a:pt x="1144588" y="1412875"/>
                  </a:cubicBezTo>
                  <a:cubicBezTo>
                    <a:pt x="1143530" y="1416050"/>
                    <a:pt x="1141995" y="1419104"/>
                    <a:pt x="1141413" y="1422400"/>
                  </a:cubicBezTo>
                  <a:cubicBezTo>
                    <a:pt x="1136459" y="1450470"/>
                    <a:pt x="1143511" y="1430648"/>
                    <a:pt x="1136650" y="1447800"/>
                  </a:cubicBezTo>
                  <a:cubicBezTo>
                    <a:pt x="1135592" y="1453621"/>
                    <a:pt x="1134999" y="1459546"/>
                    <a:pt x="1133475" y="1465263"/>
                  </a:cubicBezTo>
                  <a:cubicBezTo>
                    <a:pt x="1131477" y="1472755"/>
                    <a:pt x="1129904" y="1470761"/>
                    <a:pt x="1125538" y="1476375"/>
                  </a:cubicBezTo>
                  <a:cubicBezTo>
                    <a:pt x="1123195" y="1479387"/>
                    <a:pt x="1121445" y="1482823"/>
                    <a:pt x="1119188" y="1485900"/>
                  </a:cubicBezTo>
                  <a:cubicBezTo>
                    <a:pt x="1115620" y="1490766"/>
                    <a:pt x="1113095" y="1496841"/>
                    <a:pt x="1108075" y="1500188"/>
                  </a:cubicBezTo>
                  <a:cubicBezTo>
                    <a:pt x="1102635" y="1503815"/>
                    <a:pt x="1096443" y="1508161"/>
                    <a:pt x="1090613" y="1511300"/>
                  </a:cubicBezTo>
                  <a:cubicBezTo>
                    <a:pt x="1086446" y="1513544"/>
                    <a:pt x="1081906" y="1515109"/>
                    <a:pt x="1077913" y="1517650"/>
                  </a:cubicBezTo>
                  <a:cubicBezTo>
                    <a:pt x="1076019" y="1518855"/>
                    <a:pt x="1074922" y="1521035"/>
                    <a:pt x="1073150" y="1522413"/>
                  </a:cubicBezTo>
                  <a:cubicBezTo>
                    <a:pt x="1070138" y="1524756"/>
                    <a:pt x="1066800" y="1526646"/>
                    <a:pt x="1063625" y="1528763"/>
                  </a:cubicBezTo>
                  <a:cubicBezTo>
                    <a:pt x="1052687" y="1543349"/>
                    <a:pt x="1066670" y="1525719"/>
                    <a:pt x="1049338" y="1543050"/>
                  </a:cubicBezTo>
                  <a:cubicBezTo>
                    <a:pt x="1047467" y="1544921"/>
                    <a:pt x="1046777" y="1547932"/>
                    <a:pt x="1044575" y="1549400"/>
                  </a:cubicBezTo>
                  <a:cubicBezTo>
                    <a:pt x="1041790" y="1551256"/>
                    <a:pt x="1038225" y="1551517"/>
                    <a:pt x="1035050" y="1552575"/>
                  </a:cubicBezTo>
                  <a:cubicBezTo>
                    <a:pt x="1026061" y="1561566"/>
                    <a:pt x="1035191" y="1553854"/>
                    <a:pt x="1020763" y="1560513"/>
                  </a:cubicBezTo>
                  <a:cubicBezTo>
                    <a:pt x="1016889" y="1562301"/>
                    <a:pt x="1013559" y="1565153"/>
                    <a:pt x="1009650" y="1566863"/>
                  </a:cubicBezTo>
                  <a:cubicBezTo>
                    <a:pt x="1005051" y="1568875"/>
                    <a:pt x="995363" y="1571625"/>
                    <a:pt x="995363" y="1571625"/>
                  </a:cubicBezTo>
                  <a:cubicBezTo>
                    <a:pt x="992188" y="1573742"/>
                    <a:pt x="988924" y="1575731"/>
                    <a:pt x="985838" y="1577975"/>
                  </a:cubicBezTo>
                  <a:cubicBezTo>
                    <a:pt x="979928" y="1582273"/>
                    <a:pt x="978224" y="1585275"/>
                    <a:pt x="971550" y="1587500"/>
                  </a:cubicBezTo>
                  <a:cubicBezTo>
                    <a:pt x="968990" y="1588353"/>
                    <a:pt x="966259" y="1588559"/>
                    <a:pt x="963613" y="1589088"/>
                  </a:cubicBezTo>
                  <a:cubicBezTo>
                    <a:pt x="961496" y="1590146"/>
                    <a:pt x="959546" y="1591640"/>
                    <a:pt x="957263" y="1592263"/>
                  </a:cubicBezTo>
                  <a:cubicBezTo>
                    <a:pt x="929696" y="1599781"/>
                    <a:pt x="925980" y="1598884"/>
                    <a:pt x="896938" y="1601788"/>
                  </a:cubicBezTo>
                  <a:cubicBezTo>
                    <a:pt x="880245" y="1601192"/>
                    <a:pt x="856222" y="1603032"/>
                    <a:pt x="838200" y="1597025"/>
                  </a:cubicBezTo>
                  <a:cubicBezTo>
                    <a:pt x="836390" y="1596422"/>
                    <a:pt x="835094" y="1594797"/>
                    <a:pt x="833438" y="1593850"/>
                  </a:cubicBezTo>
                  <a:cubicBezTo>
                    <a:pt x="831383" y="1592676"/>
                    <a:pt x="829205" y="1591733"/>
                    <a:pt x="827088" y="1590675"/>
                  </a:cubicBezTo>
                  <a:cubicBezTo>
                    <a:pt x="812220" y="1572091"/>
                    <a:pt x="829551" y="1591080"/>
                    <a:pt x="812800" y="1579563"/>
                  </a:cubicBezTo>
                  <a:cubicBezTo>
                    <a:pt x="780058" y="1557052"/>
                    <a:pt x="806297" y="1570754"/>
                    <a:pt x="788988" y="1562100"/>
                  </a:cubicBezTo>
                  <a:cubicBezTo>
                    <a:pt x="787400" y="1559983"/>
                    <a:pt x="786096" y="1557621"/>
                    <a:pt x="784225" y="1555750"/>
                  </a:cubicBezTo>
                  <a:cubicBezTo>
                    <a:pt x="782354" y="1553879"/>
                    <a:pt x="779633" y="1552965"/>
                    <a:pt x="777875" y="1550988"/>
                  </a:cubicBezTo>
                  <a:cubicBezTo>
                    <a:pt x="775340" y="1548136"/>
                    <a:pt x="773868" y="1544475"/>
                    <a:pt x="771525" y="1541463"/>
                  </a:cubicBezTo>
                  <a:cubicBezTo>
                    <a:pt x="770147" y="1539691"/>
                    <a:pt x="768141" y="1538472"/>
                    <a:pt x="766763" y="1536700"/>
                  </a:cubicBezTo>
                  <a:cubicBezTo>
                    <a:pt x="753762" y="1519983"/>
                    <a:pt x="765617" y="1534318"/>
                    <a:pt x="757238" y="1519238"/>
                  </a:cubicBezTo>
                  <a:cubicBezTo>
                    <a:pt x="755953" y="1516925"/>
                    <a:pt x="754063" y="1515005"/>
                    <a:pt x="752475" y="1512888"/>
                  </a:cubicBezTo>
                  <a:cubicBezTo>
                    <a:pt x="751012" y="1503376"/>
                    <a:pt x="749941" y="1490677"/>
                    <a:pt x="746125" y="1481138"/>
                  </a:cubicBezTo>
                  <a:cubicBezTo>
                    <a:pt x="745416" y="1479366"/>
                    <a:pt x="744008" y="1477963"/>
                    <a:pt x="742950" y="1476375"/>
                  </a:cubicBezTo>
                  <a:cubicBezTo>
                    <a:pt x="741892" y="1472142"/>
                    <a:pt x="741006" y="1467861"/>
                    <a:pt x="739775" y="1463675"/>
                  </a:cubicBezTo>
                  <a:cubicBezTo>
                    <a:pt x="738359" y="1458859"/>
                    <a:pt x="736356" y="1454225"/>
                    <a:pt x="735013" y="1449388"/>
                  </a:cubicBezTo>
                  <a:cubicBezTo>
                    <a:pt x="732644" y="1440859"/>
                    <a:pt x="732818" y="1434642"/>
                    <a:pt x="728663" y="1427163"/>
                  </a:cubicBezTo>
                  <a:cubicBezTo>
                    <a:pt x="727378" y="1424850"/>
                    <a:pt x="725154" y="1423143"/>
                    <a:pt x="723900" y="1420813"/>
                  </a:cubicBezTo>
                  <a:cubicBezTo>
                    <a:pt x="721429" y="1416224"/>
                    <a:pt x="719881" y="1411187"/>
                    <a:pt x="717550" y="1406525"/>
                  </a:cubicBezTo>
                  <a:cubicBezTo>
                    <a:pt x="715642" y="1402709"/>
                    <a:pt x="712988" y="1399286"/>
                    <a:pt x="711200" y="1395413"/>
                  </a:cubicBezTo>
                  <a:cubicBezTo>
                    <a:pt x="709797" y="1392374"/>
                    <a:pt x="709612" y="1388835"/>
                    <a:pt x="708025" y="1385888"/>
                  </a:cubicBezTo>
                  <a:cubicBezTo>
                    <a:pt x="705867" y="1381880"/>
                    <a:pt x="702320" y="1378743"/>
                    <a:pt x="700088" y="1374775"/>
                  </a:cubicBezTo>
                  <a:cubicBezTo>
                    <a:pt x="697533" y="1370233"/>
                    <a:pt x="695855" y="1365250"/>
                    <a:pt x="693738" y="1360488"/>
                  </a:cubicBezTo>
                  <a:cubicBezTo>
                    <a:pt x="690361" y="1333483"/>
                    <a:pt x="695569" y="1363687"/>
                    <a:pt x="682625" y="1328738"/>
                  </a:cubicBezTo>
                  <a:cubicBezTo>
                    <a:pt x="679772" y="1321034"/>
                    <a:pt x="678392" y="1312863"/>
                    <a:pt x="676275" y="1304925"/>
                  </a:cubicBezTo>
                  <a:cubicBezTo>
                    <a:pt x="673997" y="1284416"/>
                    <a:pt x="676218" y="1297169"/>
                    <a:pt x="671513" y="1279525"/>
                  </a:cubicBezTo>
                  <a:cubicBezTo>
                    <a:pt x="670389" y="1275309"/>
                    <a:pt x="669959" y="1270877"/>
                    <a:pt x="668338" y="1266825"/>
                  </a:cubicBezTo>
                  <a:cubicBezTo>
                    <a:pt x="666754" y="1262864"/>
                    <a:pt x="664105" y="1259417"/>
                    <a:pt x="661988" y="1255713"/>
                  </a:cubicBezTo>
                  <a:cubicBezTo>
                    <a:pt x="660930" y="1250950"/>
                    <a:pt x="659537" y="1246250"/>
                    <a:pt x="658813" y="1241425"/>
                  </a:cubicBezTo>
                  <a:cubicBezTo>
                    <a:pt x="654792" y="1214619"/>
                    <a:pt x="658539" y="1181016"/>
                    <a:pt x="660400" y="1157288"/>
                  </a:cubicBezTo>
                  <a:cubicBezTo>
                    <a:pt x="661257" y="1146358"/>
                    <a:pt x="666556" y="1135646"/>
                    <a:pt x="669925" y="1125538"/>
                  </a:cubicBezTo>
                  <a:cubicBezTo>
                    <a:pt x="671143" y="1121883"/>
                    <a:pt x="672042" y="1118129"/>
                    <a:pt x="673100" y="1114425"/>
                  </a:cubicBezTo>
                  <a:cubicBezTo>
                    <a:pt x="673629" y="1109663"/>
                    <a:pt x="673405" y="1104755"/>
                    <a:pt x="674688" y="1100138"/>
                  </a:cubicBezTo>
                  <a:cubicBezTo>
                    <a:pt x="676083" y="1095116"/>
                    <a:pt x="680441" y="1091027"/>
                    <a:pt x="681038" y="1085850"/>
                  </a:cubicBezTo>
                  <a:cubicBezTo>
                    <a:pt x="682071" y="1076898"/>
                    <a:pt x="681217" y="1067699"/>
                    <a:pt x="679450" y="1058863"/>
                  </a:cubicBezTo>
                  <a:cubicBezTo>
                    <a:pt x="679010" y="1056662"/>
                    <a:pt x="676066" y="1055872"/>
                    <a:pt x="674688" y="1054100"/>
                  </a:cubicBezTo>
                  <a:cubicBezTo>
                    <a:pt x="671789" y="1050373"/>
                    <a:pt x="663727" y="1037437"/>
                    <a:pt x="661988" y="1033463"/>
                  </a:cubicBezTo>
                  <a:cubicBezTo>
                    <a:pt x="659976" y="1028864"/>
                    <a:pt x="659027" y="1023861"/>
                    <a:pt x="657225" y="1019175"/>
                  </a:cubicBezTo>
                  <a:cubicBezTo>
                    <a:pt x="652554" y="1007032"/>
                    <a:pt x="655195" y="1018929"/>
                    <a:pt x="650875" y="1004888"/>
                  </a:cubicBezTo>
                  <a:cubicBezTo>
                    <a:pt x="643141" y="979753"/>
                    <a:pt x="651847" y="1002555"/>
                    <a:pt x="644525" y="984250"/>
                  </a:cubicBezTo>
                  <a:cubicBezTo>
                    <a:pt x="643996" y="976313"/>
                    <a:pt x="644246" y="968285"/>
                    <a:pt x="642938" y="960438"/>
                  </a:cubicBezTo>
                  <a:cubicBezTo>
                    <a:pt x="642624" y="958556"/>
                    <a:pt x="640433" y="957462"/>
                    <a:pt x="639763" y="955675"/>
                  </a:cubicBezTo>
                  <a:cubicBezTo>
                    <a:pt x="637236" y="948936"/>
                    <a:pt x="635307" y="941982"/>
                    <a:pt x="633413" y="935038"/>
                  </a:cubicBezTo>
                  <a:cubicBezTo>
                    <a:pt x="632192" y="930561"/>
                    <a:pt x="629943" y="916408"/>
                    <a:pt x="627063" y="911225"/>
                  </a:cubicBezTo>
                  <a:cubicBezTo>
                    <a:pt x="625973" y="909263"/>
                    <a:pt x="623888" y="908050"/>
                    <a:pt x="622300" y="906463"/>
                  </a:cubicBezTo>
                  <a:cubicBezTo>
                    <a:pt x="620386" y="900721"/>
                    <a:pt x="618527" y="894522"/>
                    <a:pt x="615950" y="889000"/>
                  </a:cubicBezTo>
                  <a:cubicBezTo>
                    <a:pt x="613448" y="883639"/>
                    <a:pt x="611512" y="877896"/>
                    <a:pt x="608013" y="873125"/>
                  </a:cubicBezTo>
                  <a:cubicBezTo>
                    <a:pt x="605569" y="869792"/>
                    <a:pt x="601663" y="867834"/>
                    <a:pt x="598488" y="865188"/>
                  </a:cubicBezTo>
                  <a:cubicBezTo>
                    <a:pt x="595721" y="859654"/>
                    <a:pt x="594166" y="856984"/>
                    <a:pt x="592138" y="850900"/>
                  </a:cubicBezTo>
                  <a:cubicBezTo>
                    <a:pt x="587816" y="837934"/>
                    <a:pt x="593869" y="851188"/>
                    <a:pt x="587375" y="838200"/>
                  </a:cubicBezTo>
                  <a:cubicBezTo>
                    <a:pt x="586317" y="829733"/>
                    <a:pt x="585548" y="821225"/>
                    <a:pt x="584200" y="812800"/>
                  </a:cubicBezTo>
                  <a:cubicBezTo>
                    <a:pt x="583429" y="807983"/>
                    <a:pt x="581228" y="803387"/>
                    <a:pt x="581025" y="798513"/>
                  </a:cubicBezTo>
                  <a:cubicBezTo>
                    <a:pt x="580694" y="790565"/>
                    <a:pt x="581433" y="782567"/>
                    <a:pt x="582613" y="774700"/>
                  </a:cubicBezTo>
                  <a:cubicBezTo>
                    <a:pt x="583047" y="771805"/>
                    <a:pt x="587520" y="763299"/>
                    <a:pt x="588963" y="760413"/>
                  </a:cubicBezTo>
                  <a:cubicBezTo>
                    <a:pt x="588434" y="751946"/>
                    <a:pt x="589255" y="743285"/>
                    <a:pt x="587375" y="735013"/>
                  </a:cubicBezTo>
                  <a:cubicBezTo>
                    <a:pt x="587123" y="733904"/>
                    <a:pt x="580622" y="722604"/>
                    <a:pt x="576263" y="722313"/>
                  </a:cubicBezTo>
                  <a:cubicBezTo>
                    <a:pt x="554081" y="720834"/>
                    <a:pt x="531813" y="721254"/>
                    <a:pt x="509588" y="720725"/>
                  </a:cubicBezTo>
                  <a:cubicBezTo>
                    <a:pt x="505355" y="719667"/>
                    <a:pt x="500850" y="719379"/>
                    <a:pt x="496888" y="717550"/>
                  </a:cubicBezTo>
                  <a:cubicBezTo>
                    <a:pt x="493811" y="716130"/>
                    <a:pt x="491769" y="713080"/>
                    <a:pt x="488950" y="711200"/>
                  </a:cubicBezTo>
                  <a:cubicBezTo>
                    <a:pt x="486981" y="709887"/>
                    <a:pt x="484717" y="709083"/>
                    <a:pt x="482600" y="708025"/>
                  </a:cubicBezTo>
                  <a:cubicBezTo>
                    <a:pt x="473221" y="693957"/>
                    <a:pt x="488102" y="714330"/>
                    <a:pt x="471488" y="700088"/>
                  </a:cubicBezTo>
                  <a:cubicBezTo>
                    <a:pt x="469691" y="698548"/>
                    <a:pt x="470110" y="695278"/>
                    <a:pt x="468313" y="693738"/>
                  </a:cubicBezTo>
                  <a:cubicBezTo>
                    <a:pt x="466149" y="691883"/>
                    <a:pt x="462866" y="691947"/>
                    <a:pt x="460375" y="690563"/>
                  </a:cubicBezTo>
                  <a:cubicBezTo>
                    <a:pt x="458062" y="689278"/>
                    <a:pt x="456142" y="687388"/>
                    <a:pt x="454025" y="685800"/>
                  </a:cubicBezTo>
                  <a:cubicBezTo>
                    <a:pt x="452967" y="683683"/>
                    <a:pt x="452879" y="680668"/>
                    <a:pt x="450850" y="679450"/>
                  </a:cubicBezTo>
                  <a:cubicBezTo>
                    <a:pt x="449415" y="678589"/>
                    <a:pt x="447271" y="679855"/>
                    <a:pt x="446088" y="681038"/>
                  </a:cubicBezTo>
                  <a:cubicBezTo>
                    <a:pt x="444415" y="682711"/>
                    <a:pt x="444087" y="685333"/>
                    <a:pt x="442913" y="687388"/>
                  </a:cubicBezTo>
                  <a:cubicBezTo>
                    <a:pt x="441966" y="689044"/>
                    <a:pt x="440796" y="690563"/>
                    <a:pt x="439738" y="692150"/>
                  </a:cubicBezTo>
                  <a:cubicBezTo>
                    <a:pt x="438680" y="695325"/>
                    <a:pt x="438741" y="699134"/>
                    <a:pt x="436563" y="701675"/>
                  </a:cubicBezTo>
                  <a:cubicBezTo>
                    <a:pt x="435143" y="703332"/>
                    <a:pt x="432218" y="702403"/>
                    <a:pt x="430213" y="703263"/>
                  </a:cubicBezTo>
                  <a:cubicBezTo>
                    <a:pt x="428459" y="704015"/>
                    <a:pt x="427107" y="705491"/>
                    <a:pt x="425450" y="706438"/>
                  </a:cubicBezTo>
                  <a:cubicBezTo>
                    <a:pt x="407363" y="716773"/>
                    <a:pt x="400862" y="710790"/>
                    <a:pt x="369888" y="712788"/>
                  </a:cubicBezTo>
                  <a:cubicBezTo>
                    <a:pt x="367242" y="713846"/>
                    <a:pt x="364735" y="715358"/>
                    <a:pt x="361950" y="715963"/>
                  </a:cubicBezTo>
                  <a:cubicBezTo>
                    <a:pt x="339767" y="720785"/>
                    <a:pt x="324387" y="721624"/>
                    <a:pt x="301625" y="723900"/>
                  </a:cubicBezTo>
                  <a:lnTo>
                    <a:pt x="204788" y="722313"/>
                  </a:lnTo>
                  <a:cubicBezTo>
                    <a:pt x="199998" y="722176"/>
                    <a:pt x="195013" y="722337"/>
                    <a:pt x="190500" y="720725"/>
                  </a:cubicBezTo>
                  <a:cubicBezTo>
                    <a:pt x="140203" y="702761"/>
                    <a:pt x="241381" y="727445"/>
                    <a:pt x="168275" y="711200"/>
                  </a:cubicBezTo>
                  <a:cubicBezTo>
                    <a:pt x="167217" y="709083"/>
                    <a:pt x="166773" y="706523"/>
                    <a:pt x="165100" y="704850"/>
                  </a:cubicBezTo>
                  <a:cubicBezTo>
                    <a:pt x="151673" y="691423"/>
                    <a:pt x="152597" y="698581"/>
                    <a:pt x="144463" y="685800"/>
                  </a:cubicBezTo>
                  <a:cubicBezTo>
                    <a:pt x="134054" y="669443"/>
                    <a:pt x="144528" y="683010"/>
                    <a:pt x="136525" y="668338"/>
                  </a:cubicBezTo>
                  <a:cubicBezTo>
                    <a:pt x="131968" y="659984"/>
                    <a:pt x="131085" y="659723"/>
                    <a:pt x="125413" y="654050"/>
                  </a:cubicBezTo>
                  <a:cubicBezTo>
                    <a:pt x="118893" y="634489"/>
                    <a:pt x="126631" y="654045"/>
                    <a:pt x="115888" y="636588"/>
                  </a:cubicBezTo>
                  <a:cubicBezTo>
                    <a:pt x="113407" y="632557"/>
                    <a:pt x="111782" y="628055"/>
                    <a:pt x="109538" y="623888"/>
                  </a:cubicBezTo>
                  <a:cubicBezTo>
                    <a:pt x="108075" y="621171"/>
                    <a:pt x="106363" y="618596"/>
                    <a:pt x="104775" y="615950"/>
                  </a:cubicBezTo>
                  <a:cubicBezTo>
                    <a:pt x="103717" y="612246"/>
                    <a:pt x="103737" y="608043"/>
                    <a:pt x="101600" y="604838"/>
                  </a:cubicBezTo>
                  <a:cubicBezTo>
                    <a:pt x="100287" y="602869"/>
                    <a:pt x="96670" y="603556"/>
                    <a:pt x="95250" y="601663"/>
                  </a:cubicBezTo>
                  <a:cubicBezTo>
                    <a:pt x="93242" y="598986"/>
                    <a:pt x="93276" y="595262"/>
                    <a:pt x="92075" y="592138"/>
                  </a:cubicBezTo>
                  <a:cubicBezTo>
                    <a:pt x="90628" y="588376"/>
                    <a:pt x="89624" y="584327"/>
                    <a:pt x="87313" y="581025"/>
                  </a:cubicBezTo>
                  <a:cubicBezTo>
                    <a:pt x="85796" y="578857"/>
                    <a:pt x="83080" y="577850"/>
                    <a:pt x="80963" y="576263"/>
                  </a:cubicBezTo>
                  <a:cubicBezTo>
                    <a:pt x="79905" y="574146"/>
                    <a:pt x="79461" y="571586"/>
                    <a:pt x="77788" y="569913"/>
                  </a:cubicBezTo>
                  <a:cubicBezTo>
                    <a:pt x="73522" y="565647"/>
                    <a:pt x="63500" y="558800"/>
                    <a:pt x="63500" y="558800"/>
                  </a:cubicBezTo>
                  <a:cubicBezTo>
                    <a:pt x="62442" y="556683"/>
                    <a:pt x="61840" y="554268"/>
                    <a:pt x="60325" y="552450"/>
                  </a:cubicBezTo>
                  <a:cubicBezTo>
                    <a:pt x="59104" y="550984"/>
                    <a:pt x="57231" y="550201"/>
                    <a:pt x="55563" y="549275"/>
                  </a:cubicBezTo>
                  <a:cubicBezTo>
                    <a:pt x="38709" y="539912"/>
                    <a:pt x="52014" y="548496"/>
                    <a:pt x="41275" y="541338"/>
                  </a:cubicBezTo>
                  <a:cubicBezTo>
                    <a:pt x="35581" y="524255"/>
                    <a:pt x="42845" y="535596"/>
                    <a:pt x="28575" y="533400"/>
                  </a:cubicBezTo>
                  <a:cubicBezTo>
                    <a:pt x="24592" y="532787"/>
                    <a:pt x="21167" y="530225"/>
                    <a:pt x="17463" y="528638"/>
                  </a:cubicBezTo>
                  <a:cubicBezTo>
                    <a:pt x="15875" y="527050"/>
                    <a:pt x="14472" y="525253"/>
                    <a:pt x="12700" y="523875"/>
                  </a:cubicBezTo>
                  <a:cubicBezTo>
                    <a:pt x="9688" y="521532"/>
                    <a:pt x="5710" y="520377"/>
                    <a:pt x="3175" y="517525"/>
                  </a:cubicBezTo>
                  <a:cubicBezTo>
                    <a:pt x="1282" y="515395"/>
                    <a:pt x="1058" y="512234"/>
                    <a:pt x="0" y="509588"/>
                  </a:cubicBezTo>
                  <a:cubicBezTo>
                    <a:pt x="529" y="495830"/>
                    <a:pt x="-605" y="481906"/>
                    <a:pt x="1588" y="468313"/>
                  </a:cubicBezTo>
                  <a:cubicBezTo>
                    <a:pt x="2128" y="464968"/>
                    <a:pt x="6315" y="463350"/>
                    <a:pt x="7938" y="460375"/>
                  </a:cubicBezTo>
                  <a:cubicBezTo>
                    <a:pt x="10483" y="455709"/>
                    <a:pt x="11653" y="448151"/>
                    <a:pt x="12700" y="442913"/>
                  </a:cubicBezTo>
                  <a:cubicBezTo>
                    <a:pt x="9955" y="388006"/>
                    <a:pt x="7191" y="381163"/>
                    <a:pt x="12700" y="330200"/>
                  </a:cubicBezTo>
                  <a:cubicBezTo>
                    <a:pt x="12826" y="329038"/>
                    <a:pt x="17996" y="314360"/>
                    <a:pt x="19050" y="312738"/>
                  </a:cubicBezTo>
                  <a:cubicBezTo>
                    <a:pt x="24415" y="304485"/>
                    <a:pt x="32857" y="298064"/>
                    <a:pt x="36513" y="288925"/>
                  </a:cubicBezTo>
                  <a:cubicBezTo>
                    <a:pt x="37775" y="285770"/>
                    <a:pt x="42439" y="273474"/>
                    <a:pt x="44450" y="271463"/>
                  </a:cubicBezTo>
                  <a:cubicBezTo>
                    <a:pt x="46960" y="268953"/>
                    <a:pt x="50800" y="268288"/>
                    <a:pt x="53975" y="266700"/>
                  </a:cubicBezTo>
                  <a:cubicBezTo>
                    <a:pt x="60470" y="247214"/>
                    <a:pt x="52118" y="265382"/>
                    <a:pt x="65088" y="252413"/>
                  </a:cubicBezTo>
                  <a:cubicBezTo>
                    <a:pt x="85845" y="231657"/>
                    <a:pt x="56648" y="253546"/>
                    <a:pt x="79375" y="234950"/>
                  </a:cubicBezTo>
                  <a:cubicBezTo>
                    <a:pt x="102559" y="215980"/>
                    <a:pt x="75860" y="241638"/>
                    <a:pt x="96838" y="220663"/>
                  </a:cubicBezTo>
                  <a:cubicBezTo>
                    <a:pt x="97896" y="218546"/>
                    <a:pt x="98455" y="216094"/>
                    <a:pt x="100013" y="214313"/>
                  </a:cubicBezTo>
                  <a:cubicBezTo>
                    <a:pt x="105010" y="208601"/>
                    <a:pt x="110903" y="206486"/>
                    <a:pt x="117475" y="203200"/>
                  </a:cubicBezTo>
                  <a:cubicBezTo>
                    <a:pt x="123532" y="191086"/>
                    <a:pt x="116845" y="202242"/>
                    <a:pt x="128588" y="190500"/>
                  </a:cubicBezTo>
                  <a:cubicBezTo>
                    <a:pt x="130984" y="188104"/>
                    <a:pt x="132461" y="184875"/>
                    <a:pt x="134938" y="182563"/>
                  </a:cubicBezTo>
                  <a:cubicBezTo>
                    <a:pt x="140436" y="177431"/>
                    <a:pt x="147782" y="174211"/>
                    <a:pt x="152400" y="168275"/>
                  </a:cubicBezTo>
                  <a:cubicBezTo>
                    <a:pt x="165593" y="151314"/>
                    <a:pt x="158802" y="157757"/>
                    <a:pt x="171450" y="147638"/>
                  </a:cubicBezTo>
                  <a:cubicBezTo>
                    <a:pt x="173567" y="143934"/>
                    <a:pt x="174930" y="139682"/>
                    <a:pt x="177800" y="136525"/>
                  </a:cubicBezTo>
                  <a:cubicBezTo>
                    <a:pt x="196265" y="116212"/>
                    <a:pt x="180465" y="140355"/>
                    <a:pt x="192088" y="125413"/>
                  </a:cubicBezTo>
                  <a:cubicBezTo>
                    <a:pt x="194431" y="122401"/>
                    <a:pt x="196611" y="119238"/>
                    <a:pt x="198438" y="115888"/>
                  </a:cubicBezTo>
                  <a:cubicBezTo>
                    <a:pt x="202034" y="109295"/>
                    <a:pt x="200424" y="106701"/>
                    <a:pt x="206375" y="101600"/>
                  </a:cubicBezTo>
                  <a:cubicBezTo>
                    <a:pt x="208172" y="100060"/>
                    <a:pt x="210608" y="99483"/>
                    <a:pt x="212725" y="98425"/>
                  </a:cubicBezTo>
                  <a:cubicBezTo>
                    <a:pt x="213783" y="95779"/>
                    <a:pt x="214244" y="92807"/>
                    <a:pt x="215900" y="90488"/>
                  </a:cubicBezTo>
                  <a:cubicBezTo>
                    <a:pt x="217009" y="88935"/>
                    <a:pt x="219652" y="88931"/>
                    <a:pt x="220663" y="87313"/>
                  </a:cubicBezTo>
                  <a:cubicBezTo>
                    <a:pt x="222437" y="84475"/>
                    <a:pt x="222479" y="80846"/>
                    <a:pt x="223838" y="77788"/>
                  </a:cubicBezTo>
                  <a:cubicBezTo>
                    <a:pt x="224613" y="76044"/>
                    <a:pt x="226238" y="74769"/>
                    <a:pt x="227013" y="73025"/>
                  </a:cubicBezTo>
                  <a:cubicBezTo>
                    <a:pt x="228372" y="69967"/>
                    <a:pt x="228829" y="66558"/>
                    <a:pt x="230188" y="63500"/>
                  </a:cubicBezTo>
                  <a:cubicBezTo>
                    <a:pt x="230963" y="61757"/>
                    <a:pt x="232416" y="60394"/>
                    <a:pt x="233363" y="58738"/>
                  </a:cubicBezTo>
                  <a:cubicBezTo>
                    <a:pt x="234537" y="56683"/>
                    <a:pt x="235023" y="54206"/>
                    <a:pt x="236538" y="52388"/>
                  </a:cubicBezTo>
                  <a:cubicBezTo>
                    <a:pt x="237759" y="50922"/>
                    <a:pt x="239539" y="49947"/>
                    <a:pt x="241300" y="49213"/>
                  </a:cubicBezTo>
                  <a:cubicBezTo>
                    <a:pt x="245934" y="47282"/>
                    <a:pt x="255588" y="44450"/>
                    <a:pt x="255588" y="44450"/>
                  </a:cubicBezTo>
                  <a:cubicBezTo>
                    <a:pt x="257705" y="42333"/>
                    <a:pt x="259543" y="39896"/>
                    <a:pt x="261938" y="38100"/>
                  </a:cubicBezTo>
                  <a:cubicBezTo>
                    <a:pt x="263831" y="36680"/>
                    <a:pt x="266233" y="36099"/>
                    <a:pt x="268288" y="34925"/>
                  </a:cubicBezTo>
                  <a:cubicBezTo>
                    <a:pt x="269944" y="33978"/>
                    <a:pt x="271463" y="32808"/>
                    <a:pt x="273050" y="31750"/>
                  </a:cubicBezTo>
                  <a:cubicBezTo>
                    <a:pt x="274108" y="30163"/>
                    <a:pt x="274557" y="27914"/>
                    <a:pt x="276225" y="26988"/>
                  </a:cubicBezTo>
                  <a:cubicBezTo>
                    <a:pt x="279459" y="25191"/>
                    <a:pt x="299494" y="21206"/>
                    <a:pt x="301625" y="20638"/>
                  </a:cubicBezTo>
                  <a:cubicBezTo>
                    <a:pt x="304859" y="19776"/>
                    <a:pt x="308092" y="18822"/>
                    <a:pt x="311150" y="17463"/>
                  </a:cubicBezTo>
                  <a:cubicBezTo>
                    <a:pt x="312894" y="16688"/>
                    <a:pt x="314026" y="14571"/>
                    <a:pt x="315913" y="14288"/>
                  </a:cubicBezTo>
                  <a:cubicBezTo>
                    <a:pt x="324825" y="12951"/>
                    <a:pt x="333898" y="13097"/>
                    <a:pt x="342900" y="12700"/>
                  </a:cubicBezTo>
                  <a:lnTo>
                    <a:pt x="423863" y="9525"/>
                  </a:lnTo>
                  <a:cubicBezTo>
                    <a:pt x="426509" y="8467"/>
                    <a:pt x="429060" y="7133"/>
                    <a:pt x="431800" y="6350"/>
                  </a:cubicBezTo>
                  <a:cubicBezTo>
                    <a:pt x="447456" y="1877"/>
                    <a:pt x="458851" y="1832"/>
                    <a:pt x="476250" y="0"/>
                  </a:cubicBezTo>
                  <a:lnTo>
                    <a:pt x="622300" y="1588"/>
                  </a:lnTo>
                  <a:cubicBezTo>
                    <a:pt x="625638" y="1837"/>
                    <a:pt x="624491" y="7914"/>
                    <a:pt x="625475" y="11113"/>
                  </a:cubicBezTo>
                  <a:cubicBezTo>
                    <a:pt x="626608" y="14795"/>
                    <a:pt x="627219" y="18648"/>
                    <a:pt x="628650" y="22225"/>
                  </a:cubicBezTo>
                  <a:cubicBezTo>
                    <a:pt x="629359" y="23997"/>
                    <a:pt x="630920" y="25308"/>
                    <a:pt x="631825" y="26988"/>
                  </a:cubicBezTo>
                  <a:cubicBezTo>
                    <a:pt x="643501" y="48672"/>
                    <a:pt x="634794" y="36652"/>
                    <a:pt x="646113" y="50800"/>
                  </a:cubicBezTo>
                  <a:cubicBezTo>
                    <a:pt x="646875" y="54230"/>
                    <a:pt x="651348" y="76673"/>
                    <a:pt x="654050" y="79375"/>
                  </a:cubicBezTo>
                  <a:cubicBezTo>
                    <a:pt x="658283" y="83608"/>
                    <a:pt x="661071" y="90181"/>
                    <a:pt x="666750" y="92075"/>
                  </a:cubicBezTo>
                  <a:cubicBezTo>
                    <a:pt x="676330" y="95269"/>
                    <a:pt x="667390" y="91824"/>
                    <a:pt x="681038" y="100013"/>
                  </a:cubicBezTo>
                  <a:cubicBezTo>
                    <a:pt x="683067" y="101231"/>
                    <a:pt x="685271" y="102130"/>
                    <a:pt x="687388" y="103188"/>
                  </a:cubicBezTo>
                  <a:cubicBezTo>
                    <a:pt x="687917" y="104775"/>
                    <a:pt x="687613" y="106978"/>
                    <a:pt x="688975" y="107950"/>
                  </a:cubicBezTo>
                  <a:cubicBezTo>
                    <a:pt x="691698" y="109895"/>
                    <a:pt x="695442" y="109766"/>
                    <a:pt x="698500" y="111125"/>
                  </a:cubicBezTo>
                  <a:cubicBezTo>
                    <a:pt x="700244" y="111900"/>
                    <a:pt x="701470" y="113648"/>
                    <a:pt x="703263" y="114300"/>
                  </a:cubicBezTo>
                  <a:cubicBezTo>
                    <a:pt x="707364" y="115791"/>
                    <a:pt x="711730" y="116417"/>
                    <a:pt x="715963" y="117475"/>
                  </a:cubicBezTo>
                  <a:cubicBezTo>
                    <a:pt x="717550" y="118533"/>
                    <a:pt x="718982" y="119875"/>
                    <a:pt x="720725" y="120650"/>
                  </a:cubicBezTo>
                  <a:cubicBezTo>
                    <a:pt x="731321" y="125360"/>
                    <a:pt x="734730" y="124070"/>
                    <a:pt x="747713" y="125413"/>
                  </a:cubicBezTo>
                  <a:cubicBezTo>
                    <a:pt x="778803" y="128630"/>
                    <a:pt x="768936" y="127251"/>
                    <a:pt x="793750" y="131763"/>
                  </a:cubicBezTo>
                  <a:cubicBezTo>
                    <a:pt x="808038" y="131234"/>
                    <a:pt x="822374" y="131470"/>
                    <a:pt x="836613" y="130175"/>
                  </a:cubicBezTo>
                  <a:cubicBezTo>
                    <a:pt x="839946" y="129872"/>
                    <a:pt x="844393" y="129856"/>
                    <a:pt x="846138" y="127000"/>
                  </a:cubicBezTo>
                  <a:cubicBezTo>
                    <a:pt x="850763" y="119431"/>
                    <a:pt x="854075" y="101600"/>
                    <a:pt x="854075" y="101600"/>
                  </a:cubicBezTo>
                  <a:cubicBezTo>
                    <a:pt x="853546" y="95779"/>
                    <a:pt x="851599" y="89915"/>
                    <a:pt x="852488" y="84138"/>
                  </a:cubicBezTo>
                  <a:cubicBezTo>
                    <a:pt x="852778" y="82252"/>
                    <a:pt x="855345" y="80857"/>
                    <a:pt x="857250" y="80963"/>
                  </a:cubicBezTo>
                  <a:cubicBezTo>
                    <a:pt x="865332" y="81412"/>
                    <a:pt x="873210" y="83762"/>
                    <a:pt x="881063" y="85725"/>
                  </a:cubicBezTo>
                  <a:cubicBezTo>
                    <a:pt x="896365" y="89550"/>
                    <a:pt x="917870" y="98077"/>
                    <a:pt x="935038" y="98425"/>
                  </a:cubicBezTo>
                  <a:cubicBezTo>
                    <a:pt x="1006463" y="99873"/>
                    <a:pt x="1077913" y="99484"/>
                    <a:pt x="1149350" y="100013"/>
                  </a:cubicBezTo>
                  <a:cubicBezTo>
                    <a:pt x="1151467" y="101071"/>
                    <a:pt x="1153537" y="102227"/>
                    <a:pt x="1155700" y="103188"/>
                  </a:cubicBezTo>
                  <a:cubicBezTo>
                    <a:pt x="1158304" y="104345"/>
                    <a:pt x="1161136" y="104998"/>
                    <a:pt x="1163638" y="106363"/>
                  </a:cubicBezTo>
                  <a:cubicBezTo>
                    <a:pt x="1166988" y="108190"/>
                    <a:pt x="1169988" y="110596"/>
                    <a:pt x="1173163" y="112713"/>
                  </a:cubicBezTo>
                  <a:cubicBezTo>
                    <a:pt x="1178271" y="128040"/>
                    <a:pt x="1169332" y="104959"/>
                    <a:pt x="1181100" y="120650"/>
                  </a:cubicBezTo>
                  <a:cubicBezTo>
                    <a:pt x="1190911" y="133732"/>
                    <a:pt x="1177152" y="128394"/>
                    <a:pt x="1190625" y="131763"/>
                  </a:cubicBezTo>
                  <a:cubicBezTo>
                    <a:pt x="1191447" y="136691"/>
                    <a:pt x="1191068" y="142450"/>
                    <a:pt x="1195388" y="146050"/>
                  </a:cubicBezTo>
                  <a:cubicBezTo>
                    <a:pt x="1197206" y="147565"/>
                    <a:pt x="1199621" y="148167"/>
                    <a:pt x="1201738" y="149225"/>
                  </a:cubicBezTo>
                  <a:cubicBezTo>
                    <a:pt x="1202796" y="151342"/>
                    <a:pt x="1204082" y="153359"/>
                    <a:pt x="1204913" y="155575"/>
                  </a:cubicBezTo>
                  <a:cubicBezTo>
                    <a:pt x="1205679" y="157618"/>
                    <a:pt x="1205641" y="159920"/>
                    <a:pt x="1206500" y="161925"/>
                  </a:cubicBezTo>
                  <a:cubicBezTo>
                    <a:pt x="1207252" y="163679"/>
                    <a:pt x="1208728" y="165031"/>
                    <a:pt x="1209675" y="166688"/>
                  </a:cubicBezTo>
                  <a:cubicBezTo>
                    <a:pt x="1210849" y="168743"/>
                    <a:pt x="1211676" y="170983"/>
                    <a:pt x="1212850" y="173038"/>
                  </a:cubicBezTo>
                  <a:cubicBezTo>
                    <a:pt x="1221826" y="188745"/>
                    <a:pt x="1209605" y="164960"/>
                    <a:pt x="1219200" y="184150"/>
                  </a:cubicBezTo>
                  <a:cubicBezTo>
                    <a:pt x="1220258" y="192088"/>
                    <a:pt x="1221058" y="200064"/>
                    <a:pt x="1222375" y="207963"/>
                  </a:cubicBezTo>
                  <a:cubicBezTo>
                    <a:pt x="1222650" y="209613"/>
                    <a:pt x="1223715" y="211070"/>
                    <a:pt x="1223963" y="212725"/>
                  </a:cubicBezTo>
                  <a:cubicBezTo>
                    <a:pt x="1229015" y="246404"/>
                    <a:pt x="1223288" y="230088"/>
                    <a:pt x="1230313" y="247650"/>
                  </a:cubicBezTo>
                  <a:cubicBezTo>
                    <a:pt x="1231924" y="256513"/>
                    <a:pt x="1232840" y="266227"/>
                    <a:pt x="1236663" y="274638"/>
                  </a:cubicBezTo>
                  <a:cubicBezTo>
                    <a:pt x="1237940" y="277447"/>
                    <a:pt x="1239838" y="279929"/>
                    <a:pt x="1241425" y="282575"/>
                  </a:cubicBezTo>
                  <a:cubicBezTo>
                    <a:pt x="1242483" y="286279"/>
                    <a:pt x="1242755" y="290306"/>
                    <a:pt x="1244600" y="293688"/>
                  </a:cubicBezTo>
                  <a:cubicBezTo>
                    <a:pt x="1246033" y="296316"/>
                    <a:pt x="1249517" y="297410"/>
                    <a:pt x="1250950" y="300038"/>
                  </a:cubicBezTo>
                  <a:cubicBezTo>
                    <a:pt x="1252795" y="303420"/>
                    <a:pt x="1253259" y="307396"/>
                    <a:pt x="1254125" y="311150"/>
                  </a:cubicBezTo>
                  <a:cubicBezTo>
                    <a:pt x="1254849" y="314286"/>
                    <a:pt x="1254150" y="317861"/>
                    <a:pt x="1255713" y="320675"/>
                  </a:cubicBezTo>
                  <a:cubicBezTo>
                    <a:pt x="1256998" y="322988"/>
                    <a:pt x="1259946" y="323850"/>
                    <a:pt x="1262063" y="325438"/>
                  </a:cubicBezTo>
                  <a:cubicBezTo>
                    <a:pt x="1263121" y="328613"/>
                    <a:pt x="1263879" y="331905"/>
                    <a:pt x="1265238" y="334963"/>
                  </a:cubicBezTo>
                  <a:cubicBezTo>
                    <a:pt x="1266013" y="336706"/>
                    <a:pt x="1267466" y="338069"/>
                    <a:pt x="1268413" y="339725"/>
                  </a:cubicBezTo>
                  <a:cubicBezTo>
                    <a:pt x="1269587" y="341780"/>
                    <a:pt x="1270530" y="343958"/>
                    <a:pt x="1271588" y="346075"/>
                  </a:cubicBezTo>
                  <a:cubicBezTo>
                    <a:pt x="1273911" y="383256"/>
                    <a:pt x="1271637" y="359124"/>
                    <a:pt x="1276350" y="392113"/>
                  </a:cubicBezTo>
                  <a:cubicBezTo>
                    <a:pt x="1283583" y="442741"/>
                    <a:pt x="1277709" y="423178"/>
                    <a:pt x="1285875" y="447675"/>
                  </a:cubicBezTo>
                  <a:cubicBezTo>
                    <a:pt x="1286404" y="452438"/>
                    <a:pt x="1286180" y="457346"/>
                    <a:pt x="1287463" y="461963"/>
                  </a:cubicBezTo>
                  <a:cubicBezTo>
                    <a:pt x="1290751" y="473798"/>
                    <a:pt x="1293443" y="475788"/>
                    <a:pt x="1300163" y="484188"/>
                  </a:cubicBezTo>
                  <a:cubicBezTo>
                    <a:pt x="1301221" y="487363"/>
                    <a:pt x="1302596" y="490449"/>
                    <a:pt x="1303338" y="493713"/>
                  </a:cubicBezTo>
                  <a:cubicBezTo>
                    <a:pt x="1305247" y="502113"/>
                    <a:pt x="1304248" y="511408"/>
                    <a:pt x="1308100" y="519113"/>
                  </a:cubicBezTo>
                  <a:cubicBezTo>
                    <a:pt x="1309158" y="521230"/>
                    <a:pt x="1310466" y="523239"/>
                    <a:pt x="1311275" y="525463"/>
                  </a:cubicBezTo>
                  <a:cubicBezTo>
                    <a:pt x="1312592" y="529083"/>
                    <a:pt x="1312856" y="533068"/>
                    <a:pt x="1314450" y="536575"/>
                  </a:cubicBezTo>
                  <a:cubicBezTo>
                    <a:pt x="1320483" y="549847"/>
                    <a:pt x="1318419" y="560388"/>
                    <a:pt x="1319213" y="56515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627;g255619a4f71_1_686">
              <a:extLst>
                <a:ext uri="{FF2B5EF4-FFF2-40B4-BE49-F238E27FC236}">
                  <a16:creationId xmlns:a16="http://schemas.microsoft.com/office/drawing/2014/main" id="{CD0FF94D-CE28-44DE-2864-627918830A6A}"/>
                </a:ext>
              </a:extLst>
            </p:cNvPr>
            <p:cNvSpPr/>
            <p:nvPr/>
          </p:nvSpPr>
          <p:spPr>
            <a:xfrm>
              <a:off x="6962775" y="1935163"/>
              <a:ext cx="223838" cy="188912"/>
            </a:xfrm>
            <a:custGeom>
              <a:avLst/>
              <a:gdLst/>
              <a:ahLst/>
              <a:cxnLst/>
              <a:rect l="l" t="t" r="r" b="b"/>
              <a:pathLst>
                <a:path w="223838" h="188912" extrusionOk="0">
                  <a:moveTo>
                    <a:pt x="123825" y="0"/>
                  </a:moveTo>
                  <a:lnTo>
                    <a:pt x="123825" y="0"/>
                  </a:lnTo>
                  <a:cubicBezTo>
                    <a:pt x="126471" y="14817"/>
                    <a:pt x="126050" y="30525"/>
                    <a:pt x="131763" y="44450"/>
                  </a:cubicBezTo>
                  <a:cubicBezTo>
                    <a:pt x="134887" y="52066"/>
                    <a:pt x="143404" y="56091"/>
                    <a:pt x="149225" y="61912"/>
                  </a:cubicBezTo>
                  <a:lnTo>
                    <a:pt x="157163" y="69850"/>
                  </a:lnTo>
                  <a:cubicBezTo>
                    <a:pt x="158221" y="74083"/>
                    <a:pt x="159055" y="78379"/>
                    <a:pt x="160338" y="82550"/>
                  </a:cubicBezTo>
                  <a:cubicBezTo>
                    <a:pt x="161176" y="85273"/>
                    <a:pt x="162612" y="87784"/>
                    <a:pt x="163513" y="90487"/>
                  </a:cubicBezTo>
                  <a:cubicBezTo>
                    <a:pt x="164731" y="94142"/>
                    <a:pt x="165674" y="97883"/>
                    <a:pt x="166688" y="101600"/>
                  </a:cubicBezTo>
                  <a:cubicBezTo>
                    <a:pt x="167262" y="103705"/>
                    <a:pt x="166460" y="106740"/>
                    <a:pt x="168275" y="107950"/>
                  </a:cubicBezTo>
                  <a:cubicBezTo>
                    <a:pt x="171906" y="110371"/>
                    <a:pt x="176804" y="109842"/>
                    <a:pt x="180975" y="111125"/>
                  </a:cubicBezTo>
                  <a:cubicBezTo>
                    <a:pt x="199050" y="116686"/>
                    <a:pt x="178028" y="112486"/>
                    <a:pt x="198438" y="115887"/>
                  </a:cubicBezTo>
                  <a:cubicBezTo>
                    <a:pt x="203153" y="117773"/>
                    <a:pt x="214656" y="121951"/>
                    <a:pt x="217488" y="125412"/>
                  </a:cubicBezTo>
                  <a:cubicBezTo>
                    <a:pt x="219928" y="128394"/>
                    <a:pt x="219346" y="132904"/>
                    <a:pt x="220663" y="136525"/>
                  </a:cubicBezTo>
                  <a:cubicBezTo>
                    <a:pt x="221472" y="138749"/>
                    <a:pt x="222780" y="140758"/>
                    <a:pt x="223838" y="142875"/>
                  </a:cubicBezTo>
                  <a:cubicBezTo>
                    <a:pt x="219496" y="155895"/>
                    <a:pt x="226665" y="136761"/>
                    <a:pt x="215900" y="153987"/>
                  </a:cubicBezTo>
                  <a:cubicBezTo>
                    <a:pt x="214744" y="155837"/>
                    <a:pt x="216128" y="159127"/>
                    <a:pt x="214313" y="160337"/>
                  </a:cubicBezTo>
                  <a:cubicBezTo>
                    <a:pt x="210974" y="162563"/>
                    <a:pt x="194792" y="164487"/>
                    <a:pt x="190500" y="165100"/>
                  </a:cubicBezTo>
                  <a:cubicBezTo>
                    <a:pt x="188383" y="166158"/>
                    <a:pt x="186205" y="167101"/>
                    <a:pt x="184150" y="168275"/>
                  </a:cubicBezTo>
                  <a:cubicBezTo>
                    <a:pt x="182494" y="169222"/>
                    <a:pt x="181159" y="170741"/>
                    <a:pt x="179388" y="171450"/>
                  </a:cubicBezTo>
                  <a:cubicBezTo>
                    <a:pt x="175811" y="172881"/>
                    <a:pt x="171957" y="173492"/>
                    <a:pt x="168275" y="174625"/>
                  </a:cubicBezTo>
                  <a:cubicBezTo>
                    <a:pt x="165076" y="175609"/>
                    <a:pt x="161925" y="176742"/>
                    <a:pt x="158750" y="177800"/>
                  </a:cubicBezTo>
                  <a:cubicBezTo>
                    <a:pt x="144463" y="177271"/>
                    <a:pt x="129874" y="179179"/>
                    <a:pt x="115888" y="176212"/>
                  </a:cubicBezTo>
                  <a:cubicBezTo>
                    <a:pt x="111496" y="175280"/>
                    <a:pt x="109907" y="169444"/>
                    <a:pt x="106363" y="166687"/>
                  </a:cubicBezTo>
                  <a:cubicBezTo>
                    <a:pt x="105042" y="165660"/>
                    <a:pt x="103188" y="165629"/>
                    <a:pt x="101600" y="165100"/>
                  </a:cubicBezTo>
                  <a:cubicBezTo>
                    <a:pt x="100542" y="159808"/>
                    <a:pt x="99815" y="154439"/>
                    <a:pt x="98425" y="149225"/>
                  </a:cubicBezTo>
                  <a:cubicBezTo>
                    <a:pt x="97691" y="146471"/>
                    <a:pt x="95738" y="144095"/>
                    <a:pt x="95250" y="141287"/>
                  </a:cubicBezTo>
                  <a:cubicBezTo>
                    <a:pt x="89232" y="106680"/>
                    <a:pt x="98529" y="121318"/>
                    <a:pt x="87313" y="106362"/>
                  </a:cubicBezTo>
                  <a:cubicBezTo>
                    <a:pt x="85779" y="120935"/>
                    <a:pt x="86676" y="133197"/>
                    <a:pt x="80963" y="146050"/>
                  </a:cubicBezTo>
                  <a:cubicBezTo>
                    <a:pt x="80188" y="147793"/>
                    <a:pt x="78846" y="149225"/>
                    <a:pt x="77788" y="150812"/>
                  </a:cubicBezTo>
                  <a:cubicBezTo>
                    <a:pt x="76730" y="155045"/>
                    <a:pt x="75896" y="159341"/>
                    <a:pt x="74613" y="163512"/>
                  </a:cubicBezTo>
                  <a:cubicBezTo>
                    <a:pt x="73775" y="166236"/>
                    <a:pt x="72035" y="168663"/>
                    <a:pt x="71438" y="171450"/>
                  </a:cubicBezTo>
                  <a:cubicBezTo>
                    <a:pt x="70434" y="176135"/>
                    <a:pt x="73382" y="182499"/>
                    <a:pt x="69850" y="185737"/>
                  </a:cubicBezTo>
                  <a:cubicBezTo>
                    <a:pt x="65489" y="189735"/>
                    <a:pt x="58209" y="187854"/>
                    <a:pt x="52388" y="188912"/>
                  </a:cubicBezTo>
                  <a:cubicBezTo>
                    <a:pt x="45509" y="188383"/>
                    <a:pt x="38545" y="188524"/>
                    <a:pt x="31750" y="187325"/>
                  </a:cubicBezTo>
                  <a:cubicBezTo>
                    <a:pt x="26147" y="186336"/>
                    <a:pt x="25391" y="183012"/>
                    <a:pt x="20638" y="180975"/>
                  </a:cubicBezTo>
                  <a:cubicBezTo>
                    <a:pt x="18633" y="180115"/>
                    <a:pt x="16405" y="179916"/>
                    <a:pt x="14288" y="179387"/>
                  </a:cubicBezTo>
                  <a:cubicBezTo>
                    <a:pt x="12171" y="175154"/>
                    <a:pt x="8867" y="171328"/>
                    <a:pt x="7938" y="166687"/>
                  </a:cubicBezTo>
                  <a:cubicBezTo>
                    <a:pt x="7409" y="164041"/>
                    <a:pt x="7467" y="161206"/>
                    <a:pt x="6350" y="158750"/>
                  </a:cubicBezTo>
                  <a:cubicBezTo>
                    <a:pt x="4771" y="155276"/>
                    <a:pt x="2117" y="152400"/>
                    <a:pt x="0" y="149225"/>
                  </a:cubicBezTo>
                  <a:cubicBezTo>
                    <a:pt x="529" y="135996"/>
                    <a:pt x="352" y="122719"/>
                    <a:pt x="1588" y="109537"/>
                  </a:cubicBezTo>
                  <a:cubicBezTo>
                    <a:pt x="2502" y="99787"/>
                    <a:pt x="5941" y="95660"/>
                    <a:pt x="12700" y="88900"/>
                  </a:cubicBezTo>
                  <a:cubicBezTo>
                    <a:pt x="14571" y="87029"/>
                    <a:pt x="17179" y="86008"/>
                    <a:pt x="19050" y="84137"/>
                  </a:cubicBezTo>
                  <a:cubicBezTo>
                    <a:pt x="20921" y="82266"/>
                    <a:pt x="22411" y="80031"/>
                    <a:pt x="23813" y="77787"/>
                  </a:cubicBezTo>
                  <a:cubicBezTo>
                    <a:pt x="25067" y="75780"/>
                    <a:pt x="25315" y="73110"/>
                    <a:pt x="26988" y="71437"/>
                  </a:cubicBezTo>
                  <a:cubicBezTo>
                    <a:pt x="30627" y="67798"/>
                    <a:pt x="36860" y="67879"/>
                    <a:pt x="41275" y="66675"/>
                  </a:cubicBezTo>
                  <a:cubicBezTo>
                    <a:pt x="44504" y="65794"/>
                    <a:pt x="47625" y="64558"/>
                    <a:pt x="50800" y="63500"/>
                  </a:cubicBezTo>
                  <a:cubicBezTo>
                    <a:pt x="57150" y="64029"/>
                    <a:pt x="63668" y="63542"/>
                    <a:pt x="69850" y="65087"/>
                  </a:cubicBezTo>
                  <a:cubicBezTo>
                    <a:pt x="72417" y="65729"/>
                    <a:pt x="73574" y="70178"/>
                    <a:pt x="76200" y="69850"/>
                  </a:cubicBezTo>
                  <a:cubicBezTo>
                    <a:pt x="79170" y="69479"/>
                    <a:pt x="80754" y="65895"/>
                    <a:pt x="82550" y="63500"/>
                  </a:cubicBezTo>
                  <a:cubicBezTo>
                    <a:pt x="83970" y="61607"/>
                    <a:pt x="84349" y="59076"/>
                    <a:pt x="85725" y="57150"/>
                  </a:cubicBezTo>
                  <a:cubicBezTo>
                    <a:pt x="89117" y="52402"/>
                    <a:pt x="95536" y="49022"/>
                    <a:pt x="100013" y="46037"/>
                  </a:cubicBezTo>
                  <a:cubicBezTo>
                    <a:pt x="100542" y="43920"/>
                    <a:pt x="100203" y="41363"/>
                    <a:pt x="101600" y="39687"/>
                  </a:cubicBezTo>
                  <a:cubicBezTo>
                    <a:pt x="105415" y="35109"/>
                    <a:pt x="112980" y="36851"/>
                    <a:pt x="117475" y="34925"/>
                  </a:cubicBezTo>
                  <a:cubicBezTo>
                    <a:pt x="118563" y="34459"/>
                    <a:pt x="122767" y="5821"/>
                    <a:pt x="1238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628;g255619a4f71_1_686">
              <a:extLst>
                <a:ext uri="{FF2B5EF4-FFF2-40B4-BE49-F238E27FC236}">
                  <a16:creationId xmlns:a16="http://schemas.microsoft.com/office/drawing/2014/main" id="{8B567193-E880-1C72-4475-09C4CD1006D4}"/>
                </a:ext>
              </a:extLst>
            </p:cNvPr>
            <p:cNvSpPr/>
            <p:nvPr/>
          </p:nvSpPr>
          <p:spPr>
            <a:xfrm>
              <a:off x="6993963" y="1803400"/>
              <a:ext cx="910200" cy="650875"/>
            </a:xfrm>
            <a:custGeom>
              <a:avLst/>
              <a:gdLst/>
              <a:ahLst/>
              <a:cxnLst/>
              <a:rect l="l" t="t" r="r" b="b"/>
              <a:pathLst>
                <a:path w="910200" h="650875" extrusionOk="0">
                  <a:moveTo>
                    <a:pt x="411725" y="0"/>
                  </a:moveTo>
                  <a:lnTo>
                    <a:pt x="411725" y="0"/>
                  </a:lnTo>
                  <a:cubicBezTo>
                    <a:pt x="406433" y="1588"/>
                    <a:pt x="400866" y="2448"/>
                    <a:pt x="395850" y="4763"/>
                  </a:cubicBezTo>
                  <a:cubicBezTo>
                    <a:pt x="393812" y="5704"/>
                    <a:pt x="393179" y="8711"/>
                    <a:pt x="391087" y="9525"/>
                  </a:cubicBezTo>
                  <a:cubicBezTo>
                    <a:pt x="383431" y="12502"/>
                    <a:pt x="375212" y="13758"/>
                    <a:pt x="367275" y="15875"/>
                  </a:cubicBezTo>
                  <a:cubicBezTo>
                    <a:pt x="364100" y="18521"/>
                    <a:pt x="361237" y="21594"/>
                    <a:pt x="357750" y="23813"/>
                  </a:cubicBezTo>
                  <a:cubicBezTo>
                    <a:pt x="355346" y="25343"/>
                    <a:pt x="352183" y="25407"/>
                    <a:pt x="349812" y="26988"/>
                  </a:cubicBezTo>
                  <a:cubicBezTo>
                    <a:pt x="345038" y="30170"/>
                    <a:pt x="342211" y="35396"/>
                    <a:pt x="338700" y="39688"/>
                  </a:cubicBezTo>
                  <a:cubicBezTo>
                    <a:pt x="335611" y="43464"/>
                    <a:pt x="332472" y="47204"/>
                    <a:pt x="329175" y="50800"/>
                  </a:cubicBezTo>
                  <a:cubicBezTo>
                    <a:pt x="326646" y="53558"/>
                    <a:pt x="323607" y="55842"/>
                    <a:pt x="321237" y="58738"/>
                  </a:cubicBezTo>
                  <a:cubicBezTo>
                    <a:pt x="313955" y="67639"/>
                    <a:pt x="315820" y="66957"/>
                    <a:pt x="311712" y="76200"/>
                  </a:cubicBezTo>
                  <a:cubicBezTo>
                    <a:pt x="306484" y="87964"/>
                    <a:pt x="310208" y="77535"/>
                    <a:pt x="306950" y="87313"/>
                  </a:cubicBezTo>
                  <a:cubicBezTo>
                    <a:pt x="308294" y="94033"/>
                    <a:pt x="308320" y="106808"/>
                    <a:pt x="316475" y="111125"/>
                  </a:cubicBezTo>
                  <a:cubicBezTo>
                    <a:pt x="322836" y="114492"/>
                    <a:pt x="330284" y="115199"/>
                    <a:pt x="337112" y="117475"/>
                  </a:cubicBezTo>
                  <a:cubicBezTo>
                    <a:pt x="339816" y="118376"/>
                    <a:pt x="342346" y="119749"/>
                    <a:pt x="345050" y="120650"/>
                  </a:cubicBezTo>
                  <a:cubicBezTo>
                    <a:pt x="347120" y="121340"/>
                    <a:pt x="349295" y="121664"/>
                    <a:pt x="351400" y="122238"/>
                  </a:cubicBezTo>
                  <a:cubicBezTo>
                    <a:pt x="355116" y="123252"/>
                    <a:pt x="358857" y="124195"/>
                    <a:pt x="362512" y="125413"/>
                  </a:cubicBezTo>
                  <a:cubicBezTo>
                    <a:pt x="365216" y="126314"/>
                    <a:pt x="367862" y="127394"/>
                    <a:pt x="370450" y="128588"/>
                  </a:cubicBezTo>
                  <a:cubicBezTo>
                    <a:pt x="374747" y="130571"/>
                    <a:pt x="378660" y="133441"/>
                    <a:pt x="383150" y="134938"/>
                  </a:cubicBezTo>
                  <a:cubicBezTo>
                    <a:pt x="402066" y="141243"/>
                    <a:pt x="392537" y="138611"/>
                    <a:pt x="411725" y="142875"/>
                  </a:cubicBezTo>
                  <a:cubicBezTo>
                    <a:pt x="410137" y="146579"/>
                    <a:pt x="408409" y="150226"/>
                    <a:pt x="406962" y="153988"/>
                  </a:cubicBezTo>
                  <a:cubicBezTo>
                    <a:pt x="405761" y="157112"/>
                    <a:pt x="405991" y="160994"/>
                    <a:pt x="403787" y="163513"/>
                  </a:cubicBezTo>
                  <a:cubicBezTo>
                    <a:pt x="401911" y="165658"/>
                    <a:pt x="398496" y="165630"/>
                    <a:pt x="395850" y="166688"/>
                  </a:cubicBezTo>
                  <a:cubicBezTo>
                    <a:pt x="391087" y="172509"/>
                    <a:pt x="386880" y="178832"/>
                    <a:pt x="381562" y="184150"/>
                  </a:cubicBezTo>
                  <a:cubicBezTo>
                    <a:pt x="371508" y="194204"/>
                    <a:pt x="358455" y="201968"/>
                    <a:pt x="351400" y="214313"/>
                  </a:cubicBezTo>
                  <a:cubicBezTo>
                    <a:pt x="341210" y="232145"/>
                    <a:pt x="349894" y="220794"/>
                    <a:pt x="340287" y="228600"/>
                  </a:cubicBezTo>
                  <a:cubicBezTo>
                    <a:pt x="333293" y="234283"/>
                    <a:pt x="327584" y="241791"/>
                    <a:pt x="319650" y="246063"/>
                  </a:cubicBezTo>
                  <a:lnTo>
                    <a:pt x="299012" y="257175"/>
                  </a:lnTo>
                  <a:cubicBezTo>
                    <a:pt x="297425" y="258763"/>
                    <a:pt x="296077" y="260633"/>
                    <a:pt x="294250" y="261938"/>
                  </a:cubicBezTo>
                  <a:cubicBezTo>
                    <a:pt x="291419" y="263961"/>
                    <a:pt x="282790" y="267157"/>
                    <a:pt x="279962" y="268288"/>
                  </a:cubicBezTo>
                  <a:cubicBezTo>
                    <a:pt x="277845" y="270405"/>
                    <a:pt x="276007" y="272842"/>
                    <a:pt x="273612" y="274638"/>
                  </a:cubicBezTo>
                  <a:cubicBezTo>
                    <a:pt x="271719" y="276058"/>
                    <a:pt x="269437" y="276881"/>
                    <a:pt x="267262" y="277813"/>
                  </a:cubicBezTo>
                  <a:cubicBezTo>
                    <a:pt x="263111" y="279592"/>
                    <a:pt x="251734" y="282092"/>
                    <a:pt x="249800" y="282575"/>
                  </a:cubicBezTo>
                  <a:cubicBezTo>
                    <a:pt x="248212" y="283633"/>
                    <a:pt x="246712" y="284836"/>
                    <a:pt x="245037" y="285750"/>
                  </a:cubicBezTo>
                  <a:cubicBezTo>
                    <a:pt x="240882" y="288016"/>
                    <a:pt x="236188" y="289349"/>
                    <a:pt x="232337" y="292100"/>
                  </a:cubicBezTo>
                  <a:cubicBezTo>
                    <a:pt x="228633" y="294746"/>
                    <a:pt x="224867" y="297307"/>
                    <a:pt x="221225" y="300038"/>
                  </a:cubicBezTo>
                  <a:cubicBezTo>
                    <a:pt x="218514" y="302071"/>
                    <a:pt x="216262" y="304765"/>
                    <a:pt x="213287" y="306388"/>
                  </a:cubicBezTo>
                  <a:cubicBezTo>
                    <a:pt x="207999" y="309272"/>
                    <a:pt x="183958" y="314133"/>
                    <a:pt x="183125" y="314325"/>
                  </a:cubicBezTo>
                  <a:cubicBezTo>
                    <a:pt x="168542" y="325991"/>
                    <a:pt x="182384" y="316418"/>
                    <a:pt x="165662" y="323850"/>
                  </a:cubicBezTo>
                  <a:cubicBezTo>
                    <a:pt x="163919" y="324625"/>
                    <a:pt x="162643" y="326250"/>
                    <a:pt x="160900" y="327025"/>
                  </a:cubicBezTo>
                  <a:cubicBezTo>
                    <a:pt x="157842" y="328384"/>
                    <a:pt x="154550" y="329142"/>
                    <a:pt x="151375" y="330200"/>
                  </a:cubicBezTo>
                  <a:cubicBezTo>
                    <a:pt x="146612" y="333904"/>
                    <a:pt x="140856" y="336602"/>
                    <a:pt x="137087" y="341313"/>
                  </a:cubicBezTo>
                  <a:cubicBezTo>
                    <a:pt x="129545" y="350740"/>
                    <a:pt x="133556" y="347370"/>
                    <a:pt x="125975" y="352425"/>
                  </a:cubicBezTo>
                  <a:cubicBezTo>
                    <a:pt x="123724" y="356926"/>
                    <a:pt x="118868" y="366933"/>
                    <a:pt x="116450" y="369888"/>
                  </a:cubicBezTo>
                  <a:cubicBezTo>
                    <a:pt x="114304" y="372511"/>
                    <a:pt x="111158" y="374121"/>
                    <a:pt x="108512" y="376238"/>
                  </a:cubicBezTo>
                  <a:cubicBezTo>
                    <a:pt x="110629" y="383646"/>
                    <a:pt x="112426" y="391154"/>
                    <a:pt x="114862" y="398463"/>
                  </a:cubicBezTo>
                  <a:cubicBezTo>
                    <a:pt x="115610" y="400708"/>
                    <a:pt x="117228" y="402589"/>
                    <a:pt x="118037" y="404813"/>
                  </a:cubicBezTo>
                  <a:cubicBezTo>
                    <a:pt x="119354" y="408433"/>
                    <a:pt x="120154" y="412221"/>
                    <a:pt x="121212" y="415925"/>
                  </a:cubicBezTo>
                  <a:cubicBezTo>
                    <a:pt x="118566" y="427567"/>
                    <a:pt x="117585" y="439717"/>
                    <a:pt x="113275" y="450850"/>
                  </a:cubicBezTo>
                  <a:cubicBezTo>
                    <a:pt x="111097" y="456477"/>
                    <a:pt x="104860" y="459741"/>
                    <a:pt x="102162" y="465138"/>
                  </a:cubicBezTo>
                  <a:cubicBezTo>
                    <a:pt x="101104" y="467255"/>
                    <a:pt x="100784" y="469948"/>
                    <a:pt x="98987" y="471488"/>
                  </a:cubicBezTo>
                  <a:cubicBezTo>
                    <a:pt x="96824" y="473342"/>
                    <a:pt x="93728" y="473689"/>
                    <a:pt x="91050" y="474663"/>
                  </a:cubicBezTo>
                  <a:cubicBezTo>
                    <a:pt x="87905" y="475807"/>
                    <a:pt x="84670" y="476694"/>
                    <a:pt x="81525" y="477838"/>
                  </a:cubicBezTo>
                  <a:cubicBezTo>
                    <a:pt x="78847" y="478812"/>
                    <a:pt x="76374" y="480416"/>
                    <a:pt x="73587" y="481013"/>
                  </a:cubicBezTo>
                  <a:cubicBezTo>
                    <a:pt x="68902" y="482017"/>
                    <a:pt x="64062" y="482071"/>
                    <a:pt x="59300" y="482600"/>
                  </a:cubicBezTo>
                  <a:cubicBezTo>
                    <a:pt x="55067" y="483658"/>
                    <a:pt x="50701" y="484284"/>
                    <a:pt x="46600" y="485775"/>
                  </a:cubicBezTo>
                  <a:cubicBezTo>
                    <a:pt x="40714" y="487915"/>
                    <a:pt x="41041" y="491829"/>
                    <a:pt x="35487" y="495300"/>
                  </a:cubicBezTo>
                  <a:cubicBezTo>
                    <a:pt x="33637" y="496456"/>
                    <a:pt x="31254" y="496359"/>
                    <a:pt x="29137" y="496888"/>
                  </a:cubicBezTo>
                  <a:cubicBezTo>
                    <a:pt x="18201" y="504179"/>
                    <a:pt x="31503" y="494861"/>
                    <a:pt x="18025" y="506413"/>
                  </a:cubicBezTo>
                  <a:cubicBezTo>
                    <a:pt x="16576" y="507655"/>
                    <a:pt x="14850" y="508530"/>
                    <a:pt x="13262" y="509588"/>
                  </a:cubicBezTo>
                  <a:cubicBezTo>
                    <a:pt x="2772" y="535811"/>
                    <a:pt x="21870" y="485822"/>
                    <a:pt x="6912" y="555625"/>
                  </a:cubicBezTo>
                  <a:cubicBezTo>
                    <a:pt x="6285" y="558552"/>
                    <a:pt x="1585" y="559162"/>
                    <a:pt x="562" y="561975"/>
                  </a:cubicBezTo>
                  <a:cubicBezTo>
                    <a:pt x="-704" y="565456"/>
                    <a:pt x="562" y="569384"/>
                    <a:pt x="562" y="573088"/>
                  </a:cubicBezTo>
                  <a:lnTo>
                    <a:pt x="8500" y="604838"/>
                  </a:lnTo>
                  <a:lnTo>
                    <a:pt x="21200" y="615950"/>
                  </a:lnTo>
                  <a:cubicBezTo>
                    <a:pt x="25962" y="614892"/>
                    <a:pt x="30616" y="613046"/>
                    <a:pt x="35487" y="612775"/>
                  </a:cubicBezTo>
                  <a:cubicBezTo>
                    <a:pt x="42529" y="612384"/>
                    <a:pt x="50229" y="613326"/>
                    <a:pt x="56125" y="617538"/>
                  </a:cubicBezTo>
                  <a:cubicBezTo>
                    <a:pt x="57952" y="618843"/>
                    <a:pt x="59300" y="620713"/>
                    <a:pt x="60887" y="622300"/>
                  </a:cubicBezTo>
                  <a:cubicBezTo>
                    <a:pt x="74645" y="621242"/>
                    <a:pt x="88586" y="621593"/>
                    <a:pt x="102162" y="619125"/>
                  </a:cubicBezTo>
                  <a:cubicBezTo>
                    <a:pt x="106360" y="618362"/>
                    <a:pt x="109530" y="614818"/>
                    <a:pt x="113275" y="612775"/>
                  </a:cubicBezTo>
                  <a:cubicBezTo>
                    <a:pt x="115353" y="611642"/>
                    <a:pt x="117508" y="610658"/>
                    <a:pt x="119625" y="609600"/>
                  </a:cubicBezTo>
                  <a:cubicBezTo>
                    <a:pt x="122271" y="604838"/>
                    <a:pt x="123710" y="599165"/>
                    <a:pt x="127562" y="595313"/>
                  </a:cubicBezTo>
                  <a:cubicBezTo>
                    <a:pt x="129929" y="592946"/>
                    <a:pt x="134161" y="593763"/>
                    <a:pt x="137087" y="592138"/>
                  </a:cubicBezTo>
                  <a:cubicBezTo>
                    <a:pt x="139050" y="591048"/>
                    <a:pt x="139887" y="588465"/>
                    <a:pt x="141850" y="587375"/>
                  </a:cubicBezTo>
                  <a:cubicBezTo>
                    <a:pt x="144776" y="585750"/>
                    <a:pt x="148230" y="585344"/>
                    <a:pt x="151375" y="584200"/>
                  </a:cubicBezTo>
                  <a:cubicBezTo>
                    <a:pt x="154053" y="583226"/>
                    <a:pt x="156725" y="582219"/>
                    <a:pt x="159312" y="581025"/>
                  </a:cubicBezTo>
                  <a:cubicBezTo>
                    <a:pt x="181655" y="570712"/>
                    <a:pt x="162056" y="577993"/>
                    <a:pt x="186300" y="569913"/>
                  </a:cubicBezTo>
                  <a:cubicBezTo>
                    <a:pt x="192073" y="565294"/>
                    <a:pt x="195818" y="562777"/>
                    <a:pt x="200587" y="557213"/>
                  </a:cubicBezTo>
                  <a:cubicBezTo>
                    <a:pt x="201829" y="555764"/>
                    <a:pt x="202704" y="554038"/>
                    <a:pt x="203762" y="552450"/>
                  </a:cubicBezTo>
                  <a:cubicBezTo>
                    <a:pt x="204291" y="549275"/>
                    <a:pt x="203824" y="545759"/>
                    <a:pt x="205350" y="542925"/>
                  </a:cubicBezTo>
                  <a:cubicBezTo>
                    <a:pt x="210947" y="532531"/>
                    <a:pt x="215031" y="533428"/>
                    <a:pt x="221225" y="525463"/>
                  </a:cubicBezTo>
                  <a:cubicBezTo>
                    <a:pt x="223119" y="523027"/>
                    <a:pt x="223551" y="519419"/>
                    <a:pt x="225987" y="517525"/>
                  </a:cubicBezTo>
                  <a:cubicBezTo>
                    <a:pt x="228629" y="515470"/>
                    <a:pt x="232337" y="515408"/>
                    <a:pt x="235512" y="514350"/>
                  </a:cubicBezTo>
                  <a:cubicBezTo>
                    <a:pt x="236204" y="511583"/>
                    <a:pt x="238363" y="501736"/>
                    <a:pt x="240275" y="500063"/>
                  </a:cubicBezTo>
                  <a:cubicBezTo>
                    <a:pt x="242794" y="497859"/>
                    <a:pt x="246625" y="497946"/>
                    <a:pt x="249800" y="496888"/>
                  </a:cubicBezTo>
                  <a:cubicBezTo>
                    <a:pt x="252446" y="494771"/>
                    <a:pt x="254810" y="492245"/>
                    <a:pt x="257737" y="490538"/>
                  </a:cubicBezTo>
                  <a:cubicBezTo>
                    <a:pt x="275016" y="480458"/>
                    <a:pt x="292426" y="484091"/>
                    <a:pt x="313300" y="482600"/>
                  </a:cubicBezTo>
                  <a:cubicBezTo>
                    <a:pt x="318062" y="481542"/>
                    <a:pt x="322709" y="479506"/>
                    <a:pt x="327587" y="479425"/>
                  </a:cubicBezTo>
                  <a:cubicBezTo>
                    <a:pt x="354576" y="478975"/>
                    <a:pt x="381589" y="479708"/>
                    <a:pt x="408550" y="481013"/>
                  </a:cubicBezTo>
                  <a:cubicBezTo>
                    <a:pt x="414459" y="481299"/>
                    <a:pt x="420211" y="483028"/>
                    <a:pt x="426012" y="484188"/>
                  </a:cubicBezTo>
                  <a:cubicBezTo>
                    <a:pt x="435124" y="486010"/>
                    <a:pt x="438834" y="486997"/>
                    <a:pt x="446650" y="488950"/>
                  </a:cubicBezTo>
                  <a:cubicBezTo>
                    <a:pt x="448237" y="490008"/>
                    <a:pt x="449756" y="491178"/>
                    <a:pt x="451412" y="492125"/>
                  </a:cubicBezTo>
                  <a:cubicBezTo>
                    <a:pt x="453467" y="493299"/>
                    <a:pt x="456089" y="493627"/>
                    <a:pt x="457762" y="495300"/>
                  </a:cubicBezTo>
                  <a:cubicBezTo>
                    <a:pt x="459435" y="496973"/>
                    <a:pt x="459763" y="499595"/>
                    <a:pt x="460937" y="501650"/>
                  </a:cubicBezTo>
                  <a:cubicBezTo>
                    <a:pt x="461884" y="503307"/>
                    <a:pt x="463165" y="504756"/>
                    <a:pt x="464112" y="506413"/>
                  </a:cubicBezTo>
                  <a:cubicBezTo>
                    <a:pt x="465286" y="508468"/>
                    <a:pt x="465930" y="510824"/>
                    <a:pt x="467287" y="512763"/>
                  </a:cubicBezTo>
                  <a:cubicBezTo>
                    <a:pt x="469657" y="516149"/>
                    <a:pt x="472687" y="519026"/>
                    <a:pt x="475225" y="522288"/>
                  </a:cubicBezTo>
                  <a:cubicBezTo>
                    <a:pt x="479401" y="527656"/>
                    <a:pt x="479349" y="529711"/>
                    <a:pt x="483162" y="536575"/>
                  </a:cubicBezTo>
                  <a:cubicBezTo>
                    <a:pt x="486950" y="543393"/>
                    <a:pt x="486378" y="540015"/>
                    <a:pt x="491100" y="547688"/>
                  </a:cubicBezTo>
                  <a:cubicBezTo>
                    <a:pt x="493955" y="552328"/>
                    <a:pt x="496391" y="557213"/>
                    <a:pt x="499037" y="561975"/>
                  </a:cubicBezTo>
                  <a:cubicBezTo>
                    <a:pt x="499566" y="564092"/>
                    <a:pt x="499082" y="566782"/>
                    <a:pt x="500625" y="568325"/>
                  </a:cubicBezTo>
                  <a:cubicBezTo>
                    <a:pt x="502168" y="569868"/>
                    <a:pt x="505068" y="568853"/>
                    <a:pt x="506975" y="569913"/>
                  </a:cubicBezTo>
                  <a:cubicBezTo>
                    <a:pt x="509937" y="571559"/>
                    <a:pt x="512266" y="574146"/>
                    <a:pt x="514912" y="576263"/>
                  </a:cubicBezTo>
                  <a:cubicBezTo>
                    <a:pt x="515970" y="578380"/>
                    <a:pt x="516306" y="581055"/>
                    <a:pt x="518087" y="582613"/>
                  </a:cubicBezTo>
                  <a:cubicBezTo>
                    <a:pt x="520758" y="584950"/>
                    <a:pt x="524509" y="585651"/>
                    <a:pt x="527612" y="587375"/>
                  </a:cubicBezTo>
                  <a:cubicBezTo>
                    <a:pt x="529280" y="588302"/>
                    <a:pt x="530787" y="589492"/>
                    <a:pt x="532375" y="590550"/>
                  </a:cubicBezTo>
                  <a:cubicBezTo>
                    <a:pt x="538196" y="587375"/>
                    <a:pt x="545149" y="585713"/>
                    <a:pt x="549837" y="581025"/>
                  </a:cubicBezTo>
                  <a:cubicBezTo>
                    <a:pt x="552561" y="578301"/>
                    <a:pt x="552019" y="573635"/>
                    <a:pt x="553012" y="569913"/>
                  </a:cubicBezTo>
                  <a:cubicBezTo>
                    <a:pt x="554136" y="565697"/>
                    <a:pt x="554696" y="561314"/>
                    <a:pt x="556187" y="557213"/>
                  </a:cubicBezTo>
                  <a:cubicBezTo>
                    <a:pt x="556839" y="555420"/>
                    <a:pt x="558415" y="554107"/>
                    <a:pt x="559362" y="552450"/>
                  </a:cubicBezTo>
                  <a:cubicBezTo>
                    <a:pt x="560536" y="550395"/>
                    <a:pt x="561479" y="548217"/>
                    <a:pt x="562537" y="546100"/>
                  </a:cubicBezTo>
                  <a:cubicBezTo>
                    <a:pt x="558833" y="542396"/>
                    <a:pt x="555742" y="537956"/>
                    <a:pt x="551425" y="534988"/>
                  </a:cubicBezTo>
                  <a:cubicBezTo>
                    <a:pt x="544390" y="530152"/>
                    <a:pt x="534185" y="527795"/>
                    <a:pt x="526025" y="525463"/>
                  </a:cubicBezTo>
                  <a:cubicBezTo>
                    <a:pt x="522321" y="522817"/>
                    <a:pt x="517795" y="521048"/>
                    <a:pt x="514912" y="517525"/>
                  </a:cubicBezTo>
                  <a:cubicBezTo>
                    <a:pt x="513948" y="516347"/>
                    <a:pt x="508709" y="497404"/>
                    <a:pt x="508562" y="496888"/>
                  </a:cubicBezTo>
                  <a:cubicBezTo>
                    <a:pt x="507504" y="485246"/>
                    <a:pt x="503937" y="473562"/>
                    <a:pt x="505387" y="461963"/>
                  </a:cubicBezTo>
                  <a:cubicBezTo>
                    <a:pt x="505741" y="459135"/>
                    <a:pt x="510495" y="458448"/>
                    <a:pt x="513325" y="458788"/>
                  </a:cubicBezTo>
                  <a:cubicBezTo>
                    <a:pt x="524156" y="460088"/>
                    <a:pt x="534492" y="464079"/>
                    <a:pt x="545075" y="466725"/>
                  </a:cubicBezTo>
                  <a:cubicBezTo>
                    <a:pt x="547721" y="468842"/>
                    <a:pt x="549928" y="471673"/>
                    <a:pt x="553012" y="473075"/>
                  </a:cubicBezTo>
                  <a:cubicBezTo>
                    <a:pt x="555942" y="474407"/>
                    <a:pt x="559996" y="472687"/>
                    <a:pt x="562537" y="474663"/>
                  </a:cubicBezTo>
                  <a:cubicBezTo>
                    <a:pt x="565339" y="476842"/>
                    <a:pt x="564962" y="481517"/>
                    <a:pt x="567300" y="484188"/>
                  </a:cubicBezTo>
                  <a:cubicBezTo>
                    <a:pt x="568858" y="485969"/>
                    <a:pt x="571643" y="486109"/>
                    <a:pt x="573650" y="487363"/>
                  </a:cubicBezTo>
                  <a:cubicBezTo>
                    <a:pt x="575894" y="488765"/>
                    <a:pt x="577883" y="490538"/>
                    <a:pt x="580000" y="492125"/>
                  </a:cubicBezTo>
                  <a:cubicBezTo>
                    <a:pt x="581587" y="495300"/>
                    <a:pt x="582340" y="499055"/>
                    <a:pt x="584762" y="501650"/>
                  </a:cubicBezTo>
                  <a:cubicBezTo>
                    <a:pt x="603372" y="521590"/>
                    <a:pt x="596884" y="510125"/>
                    <a:pt x="611750" y="522288"/>
                  </a:cubicBezTo>
                  <a:cubicBezTo>
                    <a:pt x="618085" y="527472"/>
                    <a:pt x="626853" y="538592"/>
                    <a:pt x="630800" y="544513"/>
                  </a:cubicBezTo>
                  <a:cubicBezTo>
                    <a:pt x="632917" y="547688"/>
                    <a:pt x="634615" y="551186"/>
                    <a:pt x="637150" y="554038"/>
                  </a:cubicBezTo>
                  <a:cubicBezTo>
                    <a:pt x="641315" y="558724"/>
                    <a:pt x="645852" y="559741"/>
                    <a:pt x="651437" y="561975"/>
                  </a:cubicBezTo>
                  <a:cubicBezTo>
                    <a:pt x="653554" y="564092"/>
                    <a:pt x="655424" y="566487"/>
                    <a:pt x="657787" y="568325"/>
                  </a:cubicBezTo>
                  <a:cubicBezTo>
                    <a:pt x="660223" y="570219"/>
                    <a:pt x="663289" y="571194"/>
                    <a:pt x="665725" y="573088"/>
                  </a:cubicBezTo>
                  <a:cubicBezTo>
                    <a:pt x="668772" y="575458"/>
                    <a:pt x="674852" y="582214"/>
                    <a:pt x="676837" y="585788"/>
                  </a:cubicBezTo>
                  <a:cubicBezTo>
                    <a:pt x="678221" y="588279"/>
                    <a:pt x="679229" y="590985"/>
                    <a:pt x="680012" y="593725"/>
                  </a:cubicBezTo>
                  <a:cubicBezTo>
                    <a:pt x="690001" y="628688"/>
                    <a:pt x="675607" y="585145"/>
                    <a:pt x="686362" y="625475"/>
                  </a:cubicBezTo>
                  <a:cubicBezTo>
                    <a:pt x="687538" y="629885"/>
                    <a:pt x="690713" y="633898"/>
                    <a:pt x="694300" y="636588"/>
                  </a:cubicBezTo>
                  <a:cubicBezTo>
                    <a:pt x="698879" y="640022"/>
                    <a:pt x="708587" y="646113"/>
                    <a:pt x="708587" y="646113"/>
                  </a:cubicBezTo>
                  <a:cubicBezTo>
                    <a:pt x="709645" y="640821"/>
                    <a:pt x="711033" y="635585"/>
                    <a:pt x="711762" y="630238"/>
                  </a:cubicBezTo>
                  <a:cubicBezTo>
                    <a:pt x="719455" y="573824"/>
                    <a:pt x="700406" y="580691"/>
                    <a:pt x="724462" y="574675"/>
                  </a:cubicBezTo>
                  <a:cubicBezTo>
                    <a:pt x="735045" y="577850"/>
                    <a:pt x="745953" y="580096"/>
                    <a:pt x="756212" y="584200"/>
                  </a:cubicBezTo>
                  <a:cubicBezTo>
                    <a:pt x="759358" y="585458"/>
                    <a:pt x="761667" y="588244"/>
                    <a:pt x="764150" y="590550"/>
                  </a:cubicBezTo>
                  <a:cubicBezTo>
                    <a:pt x="769085" y="595133"/>
                    <a:pt x="773120" y="600703"/>
                    <a:pt x="778437" y="604838"/>
                  </a:cubicBezTo>
                  <a:cubicBezTo>
                    <a:pt x="783200" y="608542"/>
                    <a:pt x="788459" y="611684"/>
                    <a:pt x="792725" y="615950"/>
                  </a:cubicBezTo>
                  <a:cubicBezTo>
                    <a:pt x="800618" y="623843"/>
                    <a:pt x="796171" y="621574"/>
                    <a:pt x="805425" y="623888"/>
                  </a:cubicBezTo>
                  <a:cubicBezTo>
                    <a:pt x="807012" y="624946"/>
                    <a:pt x="808739" y="625821"/>
                    <a:pt x="810187" y="627063"/>
                  </a:cubicBezTo>
                  <a:cubicBezTo>
                    <a:pt x="812460" y="629011"/>
                    <a:pt x="814024" y="631787"/>
                    <a:pt x="816537" y="633413"/>
                  </a:cubicBezTo>
                  <a:cubicBezTo>
                    <a:pt x="823097" y="637657"/>
                    <a:pt x="829663" y="642378"/>
                    <a:pt x="837175" y="644525"/>
                  </a:cubicBezTo>
                  <a:cubicBezTo>
                    <a:pt x="851027" y="648483"/>
                    <a:pt x="844710" y="646269"/>
                    <a:pt x="856225" y="650875"/>
                  </a:cubicBezTo>
                  <a:cubicBezTo>
                    <a:pt x="859570" y="650689"/>
                    <a:pt x="889079" y="650850"/>
                    <a:pt x="897500" y="646113"/>
                  </a:cubicBezTo>
                  <a:cubicBezTo>
                    <a:pt x="902403" y="643355"/>
                    <a:pt x="905967" y="638704"/>
                    <a:pt x="910200" y="635000"/>
                  </a:cubicBezTo>
                  <a:cubicBezTo>
                    <a:pt x="908083" y="626004"/>
                    <a:pt x="906652" y="616819"/>
                    <a:pt x="903850" y="608013"/>
                  </a:cubicBezTo>
                  <a:cubicBezTo>
                    <a:pt x="902914" y="605072"/>
                    <a:pt x="900981" y="602511"/>
                    <a:pt x="899087" y="600075"/>
                  </a:cubicBezTo>
                  <a:cubicBezTo>
                    <a:pt x="895250" y="595142"/>
                    <a:pt x="891257" y="592615"/>
                    <a:pt x="886387" y="588963"/>
                  </a:cubicBezTo>
                  <a:cubicBezTo>
                    <a:pt x="876573" y="569332"/>
                    <a:pt x="886341" y="590795"/>
                    <a:pt x="878450" y="565150"/>
                  </a:cubicBezTo>
                  <a:cubicBezTo>
                    <a:pt x="877754" y="562888"/>
                    <a:pt x="876084" y="561024"/>
                    <a:pt x="875275" y="558800"/>
                  </a:cubicBezTo>
                  <a:cubicBezTo>
                    <a:pt x="873958" y="555180"/>
                    <a:pt x="873207" y="551378"/>
                    <a:pt x="872100" y="547688"/>
                  </a:cubicBezTo>
                  <a:cubicBezTo>
                    <a:pt x="871619" y="546085"/>
                    <a:pt x="871695" y="544108"/>
                    <a:pt x="870512" y="542925"/>
                  </a:cubicBezTo>
                  <a:cubicBezTo>
                    <a:pt x="868839" y="541252"/>
                    <a:pt x="866279" y="540808"/>
                    <a:pt x="864162" y="539750"/>
                  </a:cubicBezTo>
                  <a:cubicBezTo>
                    <a:pt x="862045" y="535517"/>
                    <a:pt x="859795" y="531347"/>
                    <a:pt x="857812" y="527050"/>
                  </a:cubicBezTo>
                  <a:cubicBezTo>
                    <a:pt x="856618" y="524463"/>
                    <a:pt x="856021" y="521604"/>
                    <a:pt x="854637" y="519113"/>
                  </a:cubicBezTo>
                  <a:cubicBezTo>
                    <a:pt x="853352" y="516800"/>
                    <a:pt x="851462" y="514880"/>
                    <a:pt x="849875" y="512763"/>
                  </a:cubicBezTo>
                  <a:cubicBezTo>
                    <a:pt x="847030" y="499961"/>
                    <a:pt x="847958" y="500512"/>
                    <a:pt x="843525" y="490538"/>
                  </a:cubicBezTo>
                  <a:cubicBezTo>
                    <a:pt x="842564" y="488375"/>
                    <a:pt x="841865" y="486006"/>
                    <a:pt x="840350" y="484188"/>
                  </a:cubicBezTo>
                  <a:cubicBezTo>
                    <a:pt x="837465" y="480727"/>
                    <a:pt x="833214" y="480420"/>
                    <a:pt x="829237" y="479425"/>
                  </a:cubicBezTo>
                  <a:cubicBezTo>
                    <a:pt x="825419" y="476370"/>
                    <a:pt x="817992" y="470907"/>
                    <a:pt x="814950" y="466725"/>
                  </a:cubicBezTo>
                  <a:cubicBezTo>
                    <a:pt x="812441" y="463275"/>
                    <a:pt x="811219" y="458980"/>
                    <a:pt x="808600" y="455613"/>
                  </a:cubicBezTo>
                  <a:cubicBezTo>
                    <a:pt x="807428" y="454107"/>
                    <a:pt x="805186" y="453787"/>
                    <a:pt x="803837" y="452438"/>
                  </a:cubicBezTo>
                  <a:cubicBezTo>
                    <a:pt x="801441" y="450042"/>
                    <a:pt x="799416" y="447286"/>
                    <a:pt x="797487" y="444500"/>
                  </a:cubicBezTo>
                  <a:cubicBezTo>
                    <a:pt x="786056" y="427988"/>
                    <a:pt x="794652" y="435626"/>
                    <a:pt x="783200" y="427038"/>
                  </a:cubicBezTo>
                  <a:cubicBezTo>
                    <a:pt x="778148" y="416934"/>
                    <a:pt x="779384" y="418368"/>
                    <a:pt x="768912" y="406400"/>
                  </a:cubicBezTo>
                  <a:cubicBezTo>
                    <a:pt x="765463" y="402458"/>
                    <a:pt x="757800" y="395288"/>
                    <a:pt x="757800" y="395288"/>
                  </a:cubicBezTo>
                  <a:cubicBezTo>
                    <a:pt x="754625" y="388409"/>
                    <a:pt x="751089" y="381685"/>
                    <a:pt x="748275" y="374650"/>
                  </a:cubicBezTo>
                  <a:cubicBezTo>
                    <a:pt x="743548" y="362832"/>
                    <a:pt x="746817" y="362872"/>
                    <a:pt x="740337" y="350838"/>
                  </a:cubicBezTo>
                  <a:cubicBezTo>
                    <a:pt x="738731" y="347855"/>
                    <a:pt x="735867" y="345719"/>
                    <a:pt x="733987" y="342900"/>
                  </a:cubicBezTo>
                  <a:cubicBezTo>
                    <a:pt x="732674" y="340931"/>
                    <a:pt x="732187" y="338476"/>
                    <a:pt x="730812" y="336550"/>
                  </a:cubicBezTo>
                  <a:cubicBezTo>
                    <a:pt x="729507" y="334723"/>
                    <a:pt x="727355" y="333615"/>
                    <a:pt x="726050" y="331788"/>
                  </a:cubicBezTo>
                  <a:cubicBezTo>
                    <a:pt x="722581" y="326932"/>
                    <a:pt x="722573" y="322767"/>
                    <a:pt x="719700" y="317500"/>
                  </a:cubicBezTo>
                  <a:cubicBezTo>
                    <a:pt x="717873" y="314150"/>
                    <a:pt x="715313" y="311247"/>
                    <a:pt x="713350" y="307975"/>
                  </a:cubicBezTo>
                  <a:cubicBezTo>
                    <a:pt x="707684" y="298531"/>
                    <a:pt x="712842" y="304090"/>
                    <a:pt x="705412" y="293688"/>
                  </a:cubicBezTo>
                  <a:cubicBezTo>
                    <a:pt x="701905" y="288778"/>
                    <a:pt x="696998" y="284796"/>
                    <a:pt x="694300" y="279400"/>
                  </a:cubicBezTo>
                  <a:cubicBezTo>
                    <a:pt x="693242" y="277283"/>
                    <a:pt x="692086" y="275213"/>
                    <a:pt x="691125" y="273050"/>
                  </a:cubicBezTo>
                  <a:cubicBezTo>
                    <a:pt x="689968" y="270446"/>
                    <a:pt x="689531" y="267484"/>
                    <a:pt x="687950" y="265113"/>
                  </a:cubicBezTo>
                  <a:cubicBezTo>
                    <a:pt x="686290" y="262622"/>
                    <a:pt x="683717" y="260880"/>
                    <a:pt x="681600" y="258763"/>
                  </a:cubicBezTo>
                  <a:cubicBezTo>
                    <a:pt x="680542" y="256117"/>
                    <a:pt x="679809" y="253316"/>
                    <a:pt x="678425" y="250825"/>
                  </a:cubicBezTo>
                  <a:cubicBezTo>
                    <a:pt x="677140" y="248512"/>
                    <a:pt x="675404" y="246466"/>
                    <a:pt x="673662" y="244475"/>
                  </a:cubicBezTo>
                  <a:cubicBezTo>
                    <a:pt x="670715" y="241107"/>
                    <a:pt x="665045" y="235632"/>
                    <a:pt x="660962" y="233363"/>
                  </a:cubicBezTo>
                  <a:cubicBezTo>
                    <a:pt x="658471" y="231979"/>
                    <a:pt x="655671" y="231246"/>
                    <a:pt x="653025" y="230188"/>
                  </a:cubicBezTo>
                  <a:cubicBezTo>
                    <a:pt x="646429" y="216996"/>
                    <a:pt x="654695" y="229352"/>
                    <a:pt x="641912" y="222250"/>
                  </a:cubicBezTo>
                  <a:cubicBezTo>
                    <a:pt x="639295" y="220796"/>
                    <a:pt x="638190" y="217333"/>
                    <a:pt x="635562" y="215900"/>
                  </a:cubicBezTo>
                  <a:cubicBezTo>
                    <a:pt x="632180" y="214055"/>
                    <a:pt x="628070" y="214042"/>
                    <a:pt x="624450" y="212725"/>
                  </a:cubicBezTo>
                  <a:cubicBezTo>
                    <a:pt x="622226" y="211916"/>
                    <a:pt x="620410" y="210063"/>
                    <a:pt x="618100" y="209550"/>
                  </a:cubicBezTo>
                  <a:cubicBezTo>
                    <a:pt x="603355" y="206273"/>
                    <a:pt x="587019" y="205785"/>
                    <a:pt x="572062" y="204788"/>
                  </a:cubicBezTo>
                  <a:cubicBezTo>
                    <a:pt x="568358" y="203730"/>
                    <a:pt x="564754" y="202222"/>
                    <a:pt x="560950" y="201613"/>
                  </a:cubicBezTo>
                  <a:cubicBezTo>
                    <a:pt x="528459" y="196414"/>
                    <a:pt x="525214" y="198694"/>
                    <a:pt x="487925" y="200025"/>
                  </a:cubicBezTo>
                  <a:cubicBezTo>
                    <a:pt x="482104" y="201083"/>
                    <a:pt x="476075" y="205070"/>
                    <a:pt x="470462" y="203200"/>
                  </a:cubicBezTo>
                  <a:cubicBezTo>
                    <a:pt x="466173" y="201771"/>
                    <a:pt x="479118" y="200460"/>
                    <a:pt x="483162" y="198438"/>
                  </a:cubicBezTo>
                  <a:cubicBezTo>
                    <a:pt x="488682" y="195678"/>
                    <a:pt x="493963" y="192426"/>
                    <a:pt x="499037" y="188913"/>
                  </a:cubicBezTo>
                  <a:cubicBezTo>
                    <a:pt x="500883" y="187635"/>
                    <a:pt x="501973" y="185455"/>
                    <a:pt x="503800" y="184150"/>
                  </a:cubicBezTo>
                  <a:cubicBezTo>
                    <a:pt x="505726" y="182774"/>
                    <a:pt x="508181" y="182288"/>
                    <a:pt x="510150" y="180975"/>
                  </a:cubicBezTo>
                  <a:cubicBezTo>
                    <a:pt x="512969" y="179096"/>
                    <a:pt x="515002" y="176027"/>
                    <a:pt x="518087" y="174625"/>
                  </a:cubicBezTo>
                  <a:cubicBezTo>
                    <a:pt x="521017" y="173293"/>
                    <a:pt x="524437" y="173567"/>
                    <a:pt x="527612" y="173038"/>
                  </a:cubicBezTo>
                  <a:cubicBezTo>
                    <a:pt x="529200" y="170921"/>
                    <a:pt x="530973" y="168932"/>
                    <a:pt x="532375" y="166688"/>
                  </a:cubicBezTo>
                  <a:cubicBezTo>
                    <a:pt x="533629" y="164681"/>
                    <a:pt x="534376" y="162393"/>
                    <a:pt x="535550" y="160338"/>
                  </a:cubicBezTo>
                  <a:cubicBezTo>
                    <a:pt x="536497" y="158681"/>
                    <a:pt x="537667" y="157163"/>
                    <a:pt x="538725" y="155575"/>
                  </a:cubicBezTo>
                  <a:cubicBezTo>
                    <a:pt x="535736" y="137649"/>
                    <a:pt x="540753" y="152841"/>
                    <a:pt x="529200" y="141288"/>
                  </a:cubicBezTo>
                  <a:cubicBezTo>
                    <a:pt x="523179" y="135267"/>
                    <a:pt x="519381" y="121297"/>
                    <a:pt x="511737" y="117475"/>
                  </a:cubicBezTo>
                  <a:lnTo>
                    <a:pt x="505387" y="114300"/>
                  </a:lnTo>
                  <a:cubicBezTo>
                    <a:pt x="504329" y="112713"/>
                    <a:pt x="503561" y="110887"/>
                    <a:pt x="502212" y="109538"/>
                  </a:cubicBezTo>
                  <a:cubicBezTo>
                    <a:pt x="497844" y="105170"/>
                    <a:pt x="489719" y="100151"/>
                    <a:pt x="484750" y="96838"/>
                  </a:cubicBezTo>
                  <a:cubicBezTo>
                    <a:pt x="483162" y="94192"/>
                    <a:pt x="481486" y="91597"/>
                    <a:pt x="479987" y="88900"/>
                  </a:cubicBezTo>
                  <a:cubicBezTo>
                    <a:pt x="478838" y="86831"/>
                    <a:pt x="478485" y="84223"/>
                    <a:pt x="476812" y="82550"/>
                  </a:cubicBezTo>
                  <a:cubicBezTo>
                    <a:pt x="475139" y="80877"/>
                    <a:pt x="472579" y="80433"/>
                    <a:pt x="470462" y="79375"/>
                  </a:cubicBezTo>
                  <a:cubicBezTo>
                    <a:pt x="468182" y="72533"/>
                    <a:pt x="465961" y="66045"/>
                    <a:pt x="459350" y="61913"/>
                  </a:cubicBezTo>
                  <a:cubicBezTo>
                    <a:pt x="457500" y="60757"/>
                    <a:pt x="455117" y="60854"/>
                    <a:pt x="453000" y="60325"/>
                  </a:cubicBezTo>
                  <a:cubicBezTo>
                    <a:pt x="451412" y="59267"/>
                    <a:pt x="449686" y="58392"/>
                    <a:pt x="448237" y="57150"/>
                  </a:cubicBezTo>
                  <a:cubicBezTo>
                    <a:pt x="445964" y="55202"/>
                    <a:pt x="444282" y="52596"/>
                    <a:pt x="441887" y="50800"/>
                  </a:cubicBezTo>
                  <a:cubicBezTo>
                    <a:pt x="439994" y="49380"/>
                    <a:pt x="437463" y="49000"/>
                    <a:pt x="435537" y="47625"/>
                  </a:cubicBezTo>
                  <a:cubicBezTo>
                    <a:pt x="433710" y="46320"/>
                    <a:pt x="432602" y="44168"/>
                    <a:pt x="430775" y="42863"/>
                  </a:cubicBezTo>
                  <a:cubicBezTo>
                    <a:pt x="423478" y="37651"/>
                    <a:pt x="414900" y="7144"/>
                    <a:pt x="4117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629;g255619a4f71_1_686">
              <a:extLst>
                <a:ext uri="{FF2B5EF4-FFF2-40B4-BE49-F238E27FC236}">
                  <a16:creationId xmlns:a16="http://schemas.microsoft.com/office/drawing/2014/main" id="{0C8E1786-D498-DA81-37CC-12BD9ACA2D6F}"/>
                </a:ext>
              </a:extLst>
            </p:cNvPr>
            <p:cNvSpPr/>
            <p:nvPr/>
          </p:nvSpPr>
          <p:spPr>
            <a:xfrm>
              <a:off x="5608638" y="1360488"/>
              <a:ext cx="1153027" cy="534987"/>
            </a:xfrm>
            <a:custGeom>
              <a:avLst/>
              <a:gdLst/>
              <a:ahLst/>
              <a:cxnLst/>
              <a:rect l="l" t="t" r="r" b="b"/>
              <a:pathLst>
                <a:path w="1153027" h="534987" extrusionOk="0">
                  <a:moveTo>
                    <a:pt x="80962" y="55562"/>
                  </a:moveTo>
                  <a:lnTo>
                    <a:pt x="80962" y="55562"/>
                  </a:lnTo>
                  <a:cubicBezTo>
                    <a:pt x="29821" y="91662"/>
                    <a:pt x="76851" y="59750"/>
                    <a:pt x="31750" y="87312"/>
                  </a:cubicBezTo>
                  <a:cubicBezTo>
                    <a:pt x="25543" y="91106"/>
                    <a:pt x="24728" y="92515"/>
                    <a:pt x="20637" y="98425"/>
                  </a:cubicBezTo>
                  <a:cubicBezTo>
                    <a:pt x="17379" y="103131"/>
                    <a:pt x="11112" y="112712"/>
                    <a:pt x="11112" y="112712"/>
                  </a:cubicBezTo>
                  <a:cubicBezTo>
                    <a:pt x="10583" y="116416"/>
                    <a:pt x="10366" y="120179"/>
                    <a:pt x="9525" y="123825"/>
                  </a:cubicBezTo>
                  <a:cubicBezTo>
                    <a:pt x="8773" y="127086"/>
                    <a:pt x="7494" y="130205"/>
                    <a:pt x="6350" y="133350"/>
                  </a:cubicBezTo>
                  <a:cubicBezTo>
                    <a:pt x="3648" y="140780"/>
                    <a:pt x="3327" y="140984"/>
                    <a:pt x="0" y="147637"/>
                  </a:cubicBezTo>
                  <a:cubicBezTo>
                    <a:pt x="1587" y="155575"/>
                    <a:pt x="2799" y="163597"/>
                    <a:pt x="4762" y="171450"/>
                  </a:cubicBezTo>
                  <a:cubicBezTo>
                    <a:pt x="5453" y="174214"/>
                    <a:pt x="5922" y="177372"/>
                    <a:pt x="7937" y="179387"/>
                  </a:cubicBezTo>
                  <a:cubicBezTo>
                    <a:pt x="9952" y="181402"/>
                    <a:pt x="13271" y="181405"/>
                    <a:pt x="15875" y="182562"/>
                  </a:cubicBezTo>
                  <a:cubicBezTo>
                    <a:pt x="18038" y="183523"/>
                    <a:pt x="19860" y="185640"/>
                    <a:pt x="22225" y="185737"/>
                  </a:cubicBezTo>
                  <a:cubicBezTo>
                    <a:pt x="84634" y="188295"/>
                    <a:pt x="209550" y="190500"/>
                    <a:pt x="209550" y="190500"/>
                  </a:cubicBezTo>
                  <a:cubicBezTo>
                    <a:pt x="213724" y="191428"/>
                    <a:pt x="225500" y="192832"/>
                    <a:pt x="230187" y="196850"/>
                  </a:cubicBezTo>
                  <a:cubicBezTo>
                    <a:pt x="232196" y="198572"/>
                    <a:pt x="233079" y="201329"/>
                    <a:pt x="234950" y="203200"/>
                  </a:cubicBezTo>
                  <a:cubicBezTo>
                    <a:pt x="236821" y="205071"/>
                    <a:pt x="239429" y="206091"/>
                    <a:pt x="241300" y="207962"/>
                  </a:cubicBezTo>
                  <a:cubicBezTo>
                    <a:pt x="255595" y="222257"/>
                    <a:pt x="242031" y="213884"/>
                    <a:pt x="258762" y="222250"/>
                  </a:cubicBezTo>
                  <a:cubicBezTo>
                    <a:pt x="261408" y="226483"/>
                    <a:pt x="263475" y="231139"/>
                    <a:pt x="266700" y="234950"/>
                  </a:cubicBezTo>
                  <a:cubicBezTo>
                    <a:pt x="269370" y="238105"/>
                    <a:pt x="273608" y="239688"/>
                    <a:pt x="276225" y="242887"/>
                  </a:cubicBezTo>
                  <a:cubicBezTo>
                    <a:pt x="278473" y="245634"/>
                    <a:pt x="278185" y="250233"/>
                    <a:pt x="280987" y="252412"/>
                  </a:cubicBezTo>
                  <a:cubicBezTo>
                    <a:pt x="283528" y="254388"/>
                    <a:pt x="287337" y="253471"/>
                    <a:pt x="290512" y="254000"/>
                  </a:cubicBezTo>
                  <a:cubicBezTo>
                    <a:pt x="292629" y="257175"/>
                    <a:pt x="294164" y="260827"/>
                    <a:pt x="296862" y="263525"/>
                  </a:cubicBezTo>
                  <a:cubicBezTo>
                    <a:pt x="301128" y="267791"/>
                    <a:pt x="306569" y="270710"/>
                    <a:pt x="311150" y="274637"/>
                  </a:cubicBezTo>
                  <a:lnTo>
                    <a:pt x="322262" y="284162"/>
                  </a:lnTo>
                  <a:cubicBezTo>
                    <a:pt x="329171" y="301435"/>
                    <a:pt x="320268" y="282961"/>
                    <a:pt x="333375" y="298450"/>
                  </a:cubicBezTo>
                  <a:cubicBezTo>
                    <a:pt x="337072" y="302819"/>
                    <a:pt x="339805" y="307922"/>
                    <a:pt x="342900" y="312737"/>
                  </a:cubicBezTo>
                  <a:cubicBezTo>
                    <a:pt x="344569" y="315333"/>
                    <a:pt x="345480" y="318493"/>
                    <a:pt x="347662" y="320675"/>
                  </a:cubicBezTo>
                  <a:cubicBezTo>
                    <a:pt x="349335" y="322348"/>
                    <a:pt x="351895" y="322792"/>
                    <a:pt x="354012" y="323850"/>
                  </a:cubicBezTo>
                  <a:cubicBezTo>
                    <a:pt x="355070" y="327025"/>
                    <a:pt x="355802" y="330328"/>
                    <a:pt x="357187" y="333375"/>
                  </a:cubicBezTo>
                  <a:cubicBezTo>
                    <a:pt x="360039" y="339649"/>
                    <a:pt x="364036" y="343919"/>
                    <a:pt x="368300" y="349250"/>
                  </a:cubicBezTo>
                  <a:cubicBezTo>
                    <a:pt x="369358" y="352425"/>
                    <a:pt x="369872" y="355837"/>
                    <a:pt x="371475" y="358775"/>
                  </a:cubicBezTo>
                  <a:cubicBezTo>
                    <a:pt x="373097" y="361749"/>
                    <a:pt x="376423" y="363627"/>
                    <a:pt x="377825" y="366712"/>
                  </a:cubicBezTo>
                  <a:cubicBezTo>
                    <a:pt x="379157" y="369642"/>
                    <a:pt x="378504" y="373149"/>
                    <a:pt x="379412" y="376237"/>
                  </a:cubicBezTo>
                  <a:cubicBezTo>
                    <a:pt x="381160" y="382179"/>
                    <a:pt x="383803" y="387824"/>
                    <a:pt x="385762" y="393700"/>
                  </a:cubicBezTo>
                  <a:cubicBezTo>
                    <a:pt x="386980" y="397355"/>
                    <a:pt x="387554" y="401217"/>
                    <a:pt x="388937" y="404812"/>
                  </a:cubicBezTo>
                  <a:cubicBezTo>
                    <a:pt x="389725" y="406859"/>
                    <a:pt x="394327" y="416320"/>
                    <a:pt x="396875" y="419100"/>
                  </a:cubicBezTo>
                  <a:cubicBezTo>
                    <a:pt x="401426" y="424065"/>
                    <a:pt x="411162" y="433387"/>
                    <a:pt x="411162" y="433387"/>
                  </a:cubicBezTo>
                  <a:cubicBezTo>
                    <a:pt x="413279" y="443970"/>
                    <a:pt x="413722" y="455031"/>
                    <a:pt x="417512" y="465137"/>
                  </a:cubicBezTo>
                  <a:cubicBezTo>
                    <a:pt x="418702" y="468310"/>
                    <a:pt x="422373" y="470067"/>
                    <a:pt x="425450" y="471487"/>
                  </a:cubicBezTo>
                  <a:cubicBezTo>
                    <a:pt x="433242" y="475083"/>
                    <a:pt x="459603" y="477344"/>
                    <a:pt x="463550" y="477837"/>
                  </a:cubicBezTo>
                  <a:cubicBezTo>
                    <a:pt x="479045" y="496777"/>
                    <a:pt x="473665" y="489042"/>
                    <a:pt x="481012" y="500062"/>
                  </a:cubicBezTo>
                  <a:cubicBezTo>
                    <a:pt x="482070" y="503237"/>
                    <a:pt x="483203" y="506388"/>
                    <a:pt x="484187" y="509587"/>
                  </a:cubicBezTo>
                  <a:cubicBezTo>
                    <a:pt x="485320" y="513269"/>
                    <a:pt x="485491" y="517332"/>
                    <a:pt x="487362" y="520700"/>
                  </a:cubicBezTo>
                  <a:cubicBezTo>
                    <a:pt x="488289" y="522368"/>
                    <a:pt x="490457" y="522948"/>
                    <a:pt x="492125" y="523875"/>
                  </a:cubicBezTo>
                  <a:cubicBezTo>
                    <a:pt x="495228" y="525599"/>
                    <a:pt x="498547" y="526913"/>
                    <a:pt x="501650" y="528637"/>
                  </a:cubicBezTo>
                  <a:cubicBezTo>
                    <a:pt x="521857" y="539863"/>
                    <a:pt x="487989" y="522601"/>
                    <a:pt x="512762" y="534987"/>
                  </a:cubicBezTo>
                  <a:cubicBezTo>
                    <a:pt x="527050" y="534458"/>
                    <a:pt x="541445" y="535230"/>
                    <a:pt x="555625" y="533400"/>
                  </a:cubicBezTo>
                  <a:cubicBezTo>
                    <a:pt x="559733" y="532870"/>
                    <a:pt x="568947" y="520185"/>
                    <a:pt x="569912" y="519112"/>
                  </a:cubicBezTo>
                  <a:cubicBezTo>
                    <a:pt x="573026" y="515651"/>
                    <a:pt x="578380" y="510351"/>
                    <a:pt x="582612" y="508000"/>
                  </a:cubicBezTo>
                  <a:cubicBezTo>
                    <a:pt x="585103" y="506616"/>
                    <a:pt x="587904" y="505883"/>
                    <a:pt x="590550" y="504825"/>
                  </a:cubicBezTo>
                  <a:cubicBezTo>
                    <a:pt x="609844" y="489038"/>
                    <a:pt x="604649" y="497264"/>
                    <a:pt x="611187" y="484187"/>
                  </a:cubicBezTo>
                  <a:cubicBezTo>
                    <a:pt x="610658" y="482600"/>
                    <a:pt x="609346" y="481079"/>
                    <a:pt x="609600" y="479425"/>
                  </a:cubicBezTo>
                  <a:cubicBezTo>
                    <a:pt x="615377" y="441878"/>
                    <a:pt x="631601" y="463149"/>
                    <a:pt x="682625" y="461962"/>
                  </a:cubicBezTo>
                  <a:cubicBezTo>
                    <a:pt x="688446" y="460904"/>
                    <a:pt x="695120" y="462001"/>
                    <a:pt x="700087" y="458787"/>
                  </a:cubicBezTo>
                  <a:cubicBezTo>
                    <a:pt x="706383" y="454713"/>
                    <a:pt x="711810" y="436823"/>
                    <a:pt x="717550" y="431800"/>
                  </a:cubicBezTo>
                  <a:cubicBezTo>
                    <a:pt x="721783" y="428096"/>
                    <a:pt x="725791" y="424117"/>
                    <a:pt x="730250" y="420687"/>
                  </a:cubicBezTo>
                  <a:cubicBezTo>
                    <a:pt x="732695" y="418806"/>
                    <a:pt x="735584" y="417581"/>
                    <a:pt x="738187" y="415925"/>
                  </a:cubicBezTo>
                  <a:cubicBezTo>
                    <a:pt x="741406" y="413876"/>
                    <a:pt x="744462" y="411575"/>
                    <a:pt x="747712" y="409575"/>
                  </a:cubicBezTo>
                  <a:cubicBezTo>
                    <a:pt x="751346" y="407339"/>
                    <a:pt x="754830" y="404723"/>
                    <a:pt x="758825" y="403225"/>
                  </a:cubicBezTo>
                  <a:cubicBezTo>
                    <a:pt x="768066" y="399760"/>
                    <a:pt x="781136" y="399320"/>
                    <a:pt x="790575" y="398462"/>
                  </a:cubicBezTo>
                  <a:cubicBezTo>
                    <a:pt x="802111" y="393847"/>
                    <a:pt x="798673" y="396020"/>
                    <a:pt x="811212" y="385762"/>
                  </a:cubicBezTo>
                  <a:cubicBezTo>
                    <a:pt x="812950" y="384340"/>
                    <a:pt x="814148" y="382305"/>
                    <a:pt x="815975" y="381000"/>
                  </a:cubicBezTo>
                  <a:cubicBezTo>
                    <a:pt x="817901" y="379625"/>
                    <a:pt x="820247" y="378958"/>
                    <a:pt x="822325" y="377825"/>
                  </a:cubicBezTo>
                  <a:cubicBezTo>
                    <a:pt x="822707" y="377617"/>
                    <a:pt x="836713" y="369325"/>
                    <a:pt x="839787" y="368300"/>
                  </a:cubicBezTo>
                  <a:cubicBezTo>
                    <a:pt x="842347" y="367447"/>
                    <a:pt x="845096" y="367319"/>
                    <a:pt x="847725" y="366712"/>
                  </a:cubicBezTo>
                  <a:cubicBezTo>
                    <a:pt x="877392" y="359865"/>
                    <a:pt x="839220" y="367288"/>
                    <a:pt x="884237" y="360362"/>
                  </a:cubicBezTo>
                  <a:cubicBezTo>
                    <a:pt x="890085" y="359462"/>
                    <a:pt x="895847" y="358054"/>
                    <a:pt x="901700" y="357187"/>
                  </a:cubicBezTo>
                  <a:cubicBezTo>
                    <a:pt x="910140" y="355937"/>
                    <a:pt x="918670" y="355329"/>
                    <a:pt x="927100" y="354012"/>
                  </a:cubicBezTo>
                  <a:cubicBezTo>
                    <a:pt x="935611" y="352682"/>
                    <a:pt x="944100" y="351159"/>
                    <a:pt x="952500" y="349250"/>
                  </a:cubicBezTo>
                  <a:cubicBezTo>
                    <a:pt x="961847" y="347126"/>
                    <a:pt x="970157" y="341920"/>
                    <a:pt x="979487" y="339725"/>
                  </a:cubicBezTo>
                  <a:cubicBezTo>
                    <a:pt x="994101" y="336287"/>
                    <a:pt x="999553" y="336313"/>
                    <a:pt x="1014412" y="334962"/>
                  </a:cubicBezTo>
                  <a:cubicBezTo>
                    <a:pt x="1017058" y="332845"/>
                    <a:pt x="1019531" y="330492"/>
                    <a:pt x="1022350" y="328612"/>
                  </a:cubicBezTo>
                  <a:cubicBezTo>
                    <a:pt x="1025687" y="326388"/>
                    <a:pt x="1033200" y="323637"/>
                    <a:pt x="1036637" y="322262"/>
                  </a:cubicBezTo>
                  <a:cubicBezTo>
                    <a:pt x="1044733" y="310119"/>
                    <a:pt x="1033629" y="325067"/>
                    <a:pt x="1046162" y="314325"/>
                  </a:cubicBezTo>
                  <a:cubicBezTo>
                    <a:pt x="1049919" y="311105"/>
                    <a:pt x="1051009" y="306819"/>
                    <a:pt x="1054100" y="303212"/>
                  </a:cubicBezTo>
                  <a:cubicBezTo>
                    <a:pt x="1056048" y="300939"/>
                    <a:pt x="1058333" y="298979"/>
                    <a:pt x="1060450" y="296862"/>
                  </a:cubicBezTo>
                  <a:cubicBezTo>
                    <a:pt x="1068526" y="268597"/>
                    <a:pt x="1059018" y="304026"/>
                    <a:pt x="1065212" y="273050"/>
                  </a:cubicBezTo>
                  <a:cubicBezTo>
                    <a:pt x="1068446" y="256879"/>
                    <a:pt x="1067492" y="267228"/>
                    <a:pt x="1071562" y="254000"/>
                  </a:cubicBezTo>
                  <a:cubicBezTo>
                    <a:pt x="1072845" y="249829"/>
                    <a:pt x="1072157" y="244819"/>
                    <a:pt x="1074737" y="241300"/>
                  </a:cubicBezTo>
                  <a:cubicBezTo>
                    <a:pt x="1078305" y="236434"/>
                    <a:pt x="1085256" y="234898"/>
                    <a:pt x="1089025" y="230187"/>
                  </a:cubicBezTo>
                  <a:cubicBezTo>
                    <a:pt x="1091142" y="227541"/>
                    <a:pt x="1092979" y="224646"/>
                    <a:pt x="1095375" y="222250"/>
                  </a:cubicBezTo>
                  <a:cubicBezTo>
                    <a:pt x="1097771" y="219854"/>
                    <a:pt x="1101123" y="218487"/>
                    <a:pt x="1103312" y="215900"/>
                  </a:cubicBezTo>
                  <a:cubicBezTo>
                    <a:pt x="1107009" y="211530"/>
                    <a:pt x="1112837" y="201612"/>
                    <a:pt x="1112837" y="201612"/>
                  </a:cubicBezTo>
                  <a:cubicBezTo>
                    <a:pt x="1113366" y="199495"/>
                    <a:pt x="1113851" y="197367"/>
                    <a:pt x="1114425" y="195262"/>
                  </a:cubicBezTo>
                  <a:cubicBezTo>
                    <a:pt x="1115439" y="191546"/>
                    <a:pt x="1117251" y="187986"/>
                    <a:pt x="1117600" y="184150"/>
                  </a:cubicBezTo>
                  <a:cubicBezTo>
                    <a:pt x="1123190" y="122659"/>
                    <a:pt x="1101497" y="130230"/>
                    <a:pt x="1127125" y="123825"/>
                  </a:cubicBezTo>
                  <a:cubicBezTo>
                    <a:pt x="1133015" y="115971"/>
                    <a:pt x="1131360" y="116709"/>
                    <a:pt x="1141412" y="111125"/>
                  </a:cubicBezTo>
                  <a:cubicBezTo>
                    <a:pt x="1142875" y="110312"/>
                    <a:pt x="1144637" y="110196"/>
                    <a:pt x="1146175" y="109537"/>
                  </a:cubicBezTo>
                  <a:cubicBezTo>
                    <a:pt x="1148350" y="108605"/>
                    <a:pt x="1154873" y="106655"/>
                    <a:pt x="1152525" y="106362"/>
                  </a:cubicBezTo>
                  <a:cubicBezTo>
                    <a:pt x="1146202" y="105572"/>
                    <a:pt x="1139825" y="107421"/>
                    <a:pt x="1133475" y="107950"/>
                  </a:cubicBezTo>
                  <a:cubicBezTo>
                    <a:pt x="1115171" y="106642"/>
                    <a:pt x="1113595" y="107816"/>
                    <a:pt x="1098550" y="103187"/>
                  </a:cubicBezTo>
                  <a:cubicBezTo>
                    <a:pt x="1086903" y="99603"/>
                    <a:pt x="1092709" y="99666"/>
                    <a:pt x="1079500" y="93662"/>
                  </a:cubicBezTo>
                  <a:cubicBezTo>
                    <a:pt x="1077514" y="92759"/>
                    <a:pt x="1075267" y="92604"/>
                    <a:pt x="1073150" y="92075"/>
                  </a:cubicBezTo>
                  <a:cubicBezTo>
                    <a:pt x="1071033" y="91017"/>
                    <a:pt x="1068975" y="89832"/>
                    <a:pt x="1066800" y="88900"/>
                  </a:cubicBezTo>
                  <a:cubicBezTo>
                    <a:pt x="1061562" y="86655"/>
                    <a:pt x="1056023" y="85099"/>
                    <a:pt x="1050925" y="82550"/>
                  </a:cubicBezTo>
                  <a:cubicBezTo>
                    <a:pt x="1047750" y="80962"/>
                    <a:pt x="1044751" y="78960"/>
                    <a:pt x="1041400" y="77787"/>
                  </a:cubicBezTo>
                  <a:cubicBezTo>
                    <a:pt x="1019641" y="70171"/>
                    <a:pt x="1022029" y="72539"/>
                    <a:pt x="1001712" y="68262"/>
                  </a:cubicBezTo>
                  <a:cubicBezTo>
                    <a:pt x="997442" y="67363"/>
                    <a:pt x="993297" y="65911"/>
                    <a:pt x="989012" y="65087"/>
                  </a:cubicBezTo>
                  <a:cubicBezTo>
                    <a:pt x="979529" y="63264"/>
                    <a:pt x="960437" y="60325"/>
                    <a:pt x="960437" y="60325"/>
                  </a:cubicBezTo>
                  <a:cubicBezTo>
                    <a:pt x="955589" y="58386"/>
                    <a:pt x="947926" y="55140"/>
                    <a:pt x="942975" y="53975"/>
                  </a:cubicBezTo>
                  <a:cubicBezTo>
                    <a:pt x="937216" y="52620"/>
                    <a:pt x="931288" y="52083"/>
                    <a:pt x="925512" y="50800"/>
                  </a:cubicBezTo>
                  <a:cubicBezTo>
                    <a:pt x="921752" y="49964"/>
                    <a:pt x="918210" y="48197"/>
                    <a:pt x="914400" y="47625"/>
                  </a:cubicBezTo>
                  <a:cubicBezTo>
                    <a:pt x="907577" y="46601"/>
                    <a:pt x="900641" y="46566"/>
                    <a:pt x="893762" y="46037"/>
                  </a:cubicBezTo>
                  <a:cubicBezTo>
                    <a:pt x="891116" y="44979"/>
                    <a:pt x="888640" y="43306"/>
                    <a:pt x="885825" y="42862"/>
                  </a:cubicBezTo>
                  <a:cubicBezTo>
                    <a:pt x="868450" y="40119"/>
                    <a:pt x="850940" y="38262"/>
                    <a:pt x="833437" y="36512"/>
                  </a:cubicBezTo>
                  <a:cubicBezTo>
                    <a:pt x="822854" y="35454"/>
                    <a:pt x="812208" y="34896"/>
                    <a:pt x="801687" y="33337"/>
                  </a:cubicBezTo>
                  <a:cubicBezTo>
                    <a:pt x="797876" y="32772"/>
                    <a:pt x="794279" y="31220"/>
                    <a:pt x="790575" y="30162"/>
                  </a:cubicBezTo>
                  <a:lnTo>
                    <a:pt x="685800" y="14287"/>
                  </a:lnTo>
                  <a:lnTo>
                    <a:pt x="666750" y="4762"/>
                  </a:lnTo>
                  <a:cubicBezTo>
                    <a:pt x="657225" y="5291"/>
                    <a:pt x="647713" y="6514"/>
                    <a:pt x="638175" y="6350"/>
                  </a:cubicBezTo>
                  <a:cubicBezTo>
                    <a:pt x="593395" y="5578"/>
                    <a:pt x="581037" y="3811"/>
                    <a:pt x="542925" y="0"/>
                  </a:cubicBezTo>
                  <a:cubicBezTo>
                    <a:pt x="520700" y="529"/>
                    <a:pt x="498434" y="140"/>
                    <a:pt x="476250" y="1587"/>
                  </a:cubicBezTo>
                  <a:cubicBezTo>
                    <a:pt x="473889" y="1741"/>
                    <a:pt x="472221" y="4298"/>
                    <a:pt x="469900" y="4762"/>
                  </a:cubicBezTo>
                  <a:cubicBezTo>
                    <a:pt x="464169" y="5908"/>
                    <a:pt x="458262" y="5865"/>
                    <a:pt x="452437" y="6350"/>
                  </a:cubicBezTo>
                  <a:lnTo>
                    <a:pt x="412750" y="9525"/>
                  </a:lnTo>
                  <a:cubicBezTo>
                    <a:pt x="409046" y="10583"/>
                    <a:pt x="405398" y="11864"/>
                    <a:pt x="401637" y="12700"/>
                  </a:cubicBezTo>
                  <a:cubicBezTo>
                    <a:pt x="387548" y="15831"/>
                    <a:pt x="369317" y="18070"/>
                    <a:pt x="355600" y="19050"/>
                  </a:cubicBezTo>
                  <a:cubicBezTo>
                    <a:pt x="307109" y="22514"/>
                    <a:pt x="280729" y="22589"/>
                    <a:pt x="231775" y="23812"/>
                  </a:cubicBezTo>
                  <a:cubicBezTo>
                    <a:pt x="224036" y="25219"/>
                    <a:pt x="211202" y="26961"/>
                    <a:pt x="203200" y="30162"/>
                  </a:cubicBezTo>
                  <a:cubicBezTo>
                    <a:pt x="187024" y="36633"/>
                    <a:pt x="215382" y="30209"/>
                    <a:pt x="188912" y="36512"/>
                  </a:cubicBezTo>
                  <a:cubicBezTo>
                    <a:pt x="181038" y="38387"/>
                    <a:pt x="165100" y="41275"/>
                    <a:pt x="165100" y="41275"/>
                  </a:cubicBezTo>
                  <a:cubicBezTo>
                    <a:pt x="159279" y="44450"/>
                    <a:pt x="153568" y="47835"/>
                    <a:pt x="147637" y="50800"/>
                  </a:cubicBezTo>
                  <a:cubicBezTo>
                    <a:pt x="143236" y="53000"/>
                    <a:pt x="127961" y="58076"/>
                    <a:pt x="125412" y="58737"/>
                  </a:cubicBezTo>
                  <a:cubicBezTo>
                    <a:pt x="115967" y="61186"/>
                    <a:pt x="96837" y="65087"/>
                    <a:pt x="96837" y="65087"/>
                  </a:cubicBezTo>
                  <a:cubicBezTo>
                    <a:pt x="94078" y="66467"/>
                    <a:pt x="87673" y="70243"/>
                    <a:pt x="84137" y="69850"/>
                  </a:cubicBezTo>
                  <a:cubicBezTo>
                    <a:pt x="81305" y="69535"/>
                    <a:pt x="78846" y="67733"/>
                    <a:pt x="76200" y="66675"/>
                  </a:cubicBezTo>
                  <a:cubicBezTo>
                    <a:pt x="72552" y="59378"/>
                    <a:pt x="80168" y="57414"/>
                    <a:pt x="80962" y="5556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630;g255619a4f71_1_686">
              <a:extLst>
                <a:ext uri="{FF2B5EF4-FFF2-40B4-BE49-F238E27FC236}">
                  <a16:creationId xmlns:a16="http://schemas.microsoft.com/office/drawing/2014/main" id="{08EBFF70-AF81-41DF-1712-FD945C8F6573}"/>
                </a:ext>
              </a:extLst>
            </p:cNvPr>
            <p:cNvSpPr/>
            <p:nvPr/>
          </p:nvSpPr>
          <p:spPr>
            <a:xfrm>
              <a:off x="6652871" y="1763713"/>
              <a:ext cx="198779" cy="68262"/>
            </a:xfrm>
            <a:custGeom>
              <a:avLst/>
              <a:gdLst/>
              <a:ahLst/>
              <a:cxnLst/>
              <a:rect l="l" t="t" r="r" b="b"/>
              <a:pathLst>
                <a:path w="198779" h="68262" extrusionOk="0">
                  <a:moveTo>
                    <a:pt x="198779" y="22225"/>
                  </a:moveTo>
                  <a:lnTo>
                    <a:pt x="198779" y="22225"/>
                  </a:lnTo>
                  <a:cubicBezTo>
                    <a:pt x="193068" y="23494"/>
                    <a:pt x="171887" y="28395"/>
                    <a:pt x="167029" y="28575"/>
                  </a:cubicBezTo>
                  <a:cubicBezTo>
                    <a:pt x="158552" y="28889"/>
                    <a:pt x="150096" y="27516"/>
                    <a:pt x="141629" y="26987"/>
                  </a:cubicBezTo>
                  <a:cubicBezTo>
                    <a:pt x="138454" y="25929"/>
                    <a:pt x="135338" y="24674"/>
                    <a:pt x="132104" y="23812"/>
                  </a:cubicBezTo>
                  <a:cubicBezTo>
                    <a:pt x="127390" y="22555"/>
                    <a:pt x="122385" y="22350"/>
                    <a:pt x="117817" y="20637"/>
                  </a:cubicBezTo>
                  <a:cubicBezTo>
                    <a:pt x="113822" y="19139"/>
                    <a:pt x="110520" y="16195"/>
                    <a:pt x="106704" y="14287"/>
                  </a:cubicBezTo>
                  <a:cubicBezTo>
                    <a:pt x="95702" y="8786"/>
                    <a:pt x="95976" y="9888"/>
                    <a:pt x="84479" y="6350"/>
                  </a:cubicBezTo>
                  <a:cubicBezTo>
                    <a:pt x="81280" y="5366"/>
                    <a:pt x="78271" y="3617"/>
                    <a:pt x="74954" y="3175"/>
                  </a:cubicBezTo>
                  <a:cubicBezTo>
                    <a:pt x="62322" y="1491"/>
                    <a:pt x="49554" y="1058"/>
                    <a:pt x="36854" y="0"/>
                  </a:cubicBezTo>
                  <a:cubicBezTo>
                    <a:pt x="25742" y="529"/>
                    <a:pt x="14388" y="-776"/>
                    <a:pt x="3517" y="1587"/>
                  </a:cubicBezTo>
                  <a:cubicBezTo>
                    <a:pt x="1205" y="2090"/>
                    <a:pt x="-832" y="5882"/>
                    <a:pt x="342" y="7937"/>
                  </a:cubicBezTo>
                  <a:cubicBezTo>
                    <a:pt x="2103" y="11019"/>
                    <a:pt x="6959" y="10664"/>
                    <a:pt x="9867" y="12700"/>
                  </a:cubicBezTo>
                  <a:cubicBezTo>
                    <a:pt x="12319" y="14417"/>
                    <a:pt x="13944" y="17102"/>
                    <a:pt x="16217" y="19050"/>
                  </a:cubicBezTo>
                  <a:cubicBezTo>
                    <a:pt x="17665" y="20292"/>
                    <a:pt x="19531" y="20983"/>
                    <a:pt x="20979" y="22225"/>
                  </a:cubicBezTo>
                  <a:cubicBezTo>
                    <a:pt x="23252" y="24173"/>
                    <a:pt x="24804" y="26968"/>
                    <a:pt x="27329" y="28575"/>
                  </a:cubicBezTo>
                  <a:cubicBezTo>
                    <a:pt x="30729" y="30739"/>
                    <a:pt x="34738" y="31750"/>
                    <a:pt x="38442" y="33337"/>
                  </a:cubicBezTo>
                  <a:cubicBezTo>
                    <a:pt x="40559" y="35454"/>
                    <a:pt x="42429" y="37849"/>
                    <a:pt x="44792" y="39687"/>
                  </a:cubicBezTo>
                  <a:cubicBezTo>
                    <a:pt x="47227" y="41581"/>
                    <a:pt x="50547" y="42268"/>
                    <a:pt x="52729" y="44450"/>
                  </a:cubicBezTo>
                  <a:cubicBezTo>
                    <a:pt x="54402" y="46123"/>
                    <a:pt x="54231" y="49127"/>
                    <a:pt x="55904" y="50800"/>
                  </a:cubicBezTo>
                  <a:cubicBezTo>
                    <a:pt x="57577" y="52473"/>
                    <a:pt x="60199" y="52801"/>
                    <a:pt x="62254" y="53975"/>
                  </a:cubicBezTo>
                  <a:cubicBezTo>
                    <a:pt x="68114" y="57323"/>
                    <a:pt x="66392" y="57710"/>
                    <a:pt x="73367" y="60325"/>
                  </a:cubicBezTo>
                  <a:cubicBezTo>
                    <a:pt x="75410" y="61091"/>
                    <a:pt x="77591" y="61421"/>
                    <a:pt x="79717" y="61912"/>
                  </a:cubicBezTo>
                  <a:cubicBezTo>
                    <a:pt x="98463" y="66238"/>
                    <a:pt x="92514" y="64858"/>
                    <a:pt x="114642" y="68262"/>
                  </a:cubicBezTo>
                  <a:cubicBezTo>
                    <a:pt x="123109" y="67733"/>
                    <a:pt x="131644" y="67875"/>
                    <a:pt x="140042" y="66675"/>
                  </a:cubicBezTo>
                  <a:cubicBezTo>
                    <a:pt x="155468" y="64472"/>
                    <a:pt x="142570" y="64746"/>
                    <a:pt x="151154" y="58737"/>
                  </a:cubicBezTo>
                  <a:cubicBezTo>
                    <a:pt x="158032" y="53923"/>
                    <a:pt x="164500" y="52453"/>
                    <a:pt x="171792" y="49212"/>
                  </a:cubicBezTo>
                  <a:cubicBezTo>
                    <a:pt x="173955" y="48251"/>
                    <a:pt x="176025" y="47095"/>
                    <a:pt x="178142" y="46037"/>
                  </a:cubicBezTo>
                  <a:cubicBezTo>
                    <a:pt x="182834" y="31959"/>
                    <a:pt x="178364" y="31978"/>
                    <a:pt x="189254" y="30162"/>
                  </a:cubicBezTo>
                  <a:cubicBezTo>
                    <a:pt x="190298" y="29988"/>
                    <a:pt x="197192" y="23548"/>
                    <a:pt x="198779" y="22225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631;g255619a4f71_1_686">
              <a:extLst>
                <a:ext uri="{FF2B5EF4-FFF2-40B4-BE49-F238E27FC236}">
                  <a16:creationId xmlns:a16="http://schemas.microsoft.com/office/drawing/2014/main" id="{B29AFA38-E467-8A5E-76DB-08B78A1A7AEB}"/>
                </a:ext>
              </a:extLst>
            </p:cNvPr>
            <p:cNvSpPr/>
            <p:nvPr/>
          </p:nvSpPr>
          <p:spPr>
            <a:xfrm>
              <a:off x="4427538" y="1509713"/>
              <a:ext cx="1562100" cy="1608137"/>
            </a:xfrm>
            <a:custGeom>
              <a:avLst/>
              <a:gdLst/>
              <a:ahLst/>
              <a:cxnLst/>
              <a:rect l="l" t="t" r="r" b="b"/>
              <a:pathLst>
                <a:path w="1562100" h="1608137" extrusionOk="0">
                  <a:moveTo>
                    <a:pt x="981075" y="0"/>
                  </a:moveTo>
                  <a:lnTo>
                    <a:pt x="981075" y="0"/>
                  </a:lnTo>
                  <a:cubicBezTo>
                    <a:pt x="966172" y="11177"/>
                    <a:pt x="969519" y="6815"/>
                    <a:pt x="958850" y="22225"/>
                  </a:cubicBezTo>
                  <a:cubicBezTo>
                    <a:pt x="957094" y="24762"/>
                    <a:pt x="955364" y="27353"/>
                    <a:pt x="954087" y="30162"/>
                  </a:cubicBezTo>
                  <a:cubicBezTo>
                    <a:pt x="952702" y="33209"/>
                    <a:pt x="953090" y="37146"/>
                    <a:pt x="950912" y="39687"/>
                  </a:cubicBezTo>
                  <a:cubicBezTo>
                    <a:pt x="949492" y="41344"/>
                    <a:pt x="946679" y="40746"/>
                    <a:pt x="944562" y="41275"/>
                  </a:cubicBezTo>
                  <a:cubicBezTo>
                    <a:pt x="943504" y="44450"/>
                    <a:pt x="942249" y="47566"/>
                    <a:pt x="941387" y="50800"/>
                  </a:cubicBezTo>
                  <a:cubicBezTo>
                    <a:pt x="939879" y="56455"/>
                    <a:pt x="937923" y="66535"/>
                    <a:pt x="936625" y="73025"/>
                  </a:cubicBezTo>
                  <a:cubicBezTo>
                    <a:pt x="941923" y="88920"/>
                    <a:pt x="936221" y="77383"/>
                    <a:pt x="949325" y="90487"/>
                  </a:cubicBezTo>
                  <a:cubicBezTo>
                    <a:pt x="951196" y="92358"/>
                    <a:pt x="951886" y="95369"/>
                    <a:pt x="954087" y="96837"/>
                  </a:cubicBezTo>
                  <a:cubicBezTo>
                    <a:pt x="956872" y="98693"/>
                    <a:pt x="960467" y="98868"/>
                    <a:pt x="963612" y="100012"/>
                  </a:cubicBezTo>
                  <a:cubicBezTo>
                    <a:pt x="977324" y="104998"/>
                    <a:pt x="966008" y="102494"/>
                    <a:pt x="984250" y="104775"/>
                  </a:cubicBezTo>
                  <a:cubicBezTo>
                    <a:pt x="1008088" y="123847"/>
                    <a:pt x="974269" y="98465"/>
                    <a:pt x="1003300" y="114300"/>
                  </a:cubicBezTo>
                  <a:cubicBezTo>
                    <a:pt x="1005928" y="115733"/>
                    <a:pt x="1007033" y="119196"/>
                    <a:pt x="1009650" y="120650"/>
                  </a:cubicBezTo>
                  <a:cubicBezTo>
                    <a:pt x="1012009" y="121960"/>
                    <a:pt x="1014958" y="121630"/>
                    <a:pt x="1017587" y="122237"/>
                  </a:cubicBezTo>
                  <a:cubicBezTo>
                    <a:pt x="1021839" y="123218"/>
                    <a:pt x="1026172" y="123960"/>
                    <a:pt x="1030287" y="125412"/>
                  </a:cubicBezTo>
                  <a:cubicBezTo>
                    <a:pt x="1061994" y="136602"/>
                    <a:pt x="1031463" y="126956"/>
                    <a:pt x="1052512" y="136525"/>
                  </a:cubicBezTo>
                  <a:cubicBezTo>
                    <a:pt x="1055559" y="137910"/>
                    <a:pt x="1058862" y="138642"/>
                    <a:pt x="1062037" y="139700"/>
                  </a:cubicBezTo>
                  <a:cubicBezTo>
                    <a:pt x="1076620" y="151366"/>
                    <a:pt x="1062778" y="141793"/>
                    <a:pt x="1079500" y="149225"/>
                  </a:cubicBezTo>
                  <a:cubicBezTo>
                    <a:pt x="1092892" y="155177"/>
                    <a:pt x="1072338" y="150413"/>
                    <a:pt x="1093787" y="153987"/>
                  </a:cubicBezTo>
                  <a:cubicBezTo>
                    <a:pt x="1095375" y="156104"/>
                    <a:pt x="1096297" y="158950"/>
                    <a:pt x="1098550" y="160337"/>
                  </a:cubicBezTo>
                  <a:cubicBezTo>
                    <a:pt x="1110820" y="167888"/>
                    <a:pt x="1113430" y="166005"/>
                    <a:pt x="1125537" y="168275"/>
                  </a:cubicBezTo>
                  <a:cubicBezTo>
                    <a:pt x="1130332" y="169174"/>
                    <a:pt x="1135134" y="170110"/>
                    <a:pt x="1139825" y="171450"/>
                  </a:cubicBezTo>
                  <a:cubicBezTo>
                    <a:pt x="1142565" y="172233"/>
                    <a:pt x="1144958" y="174115"/>
                    <a:pt x="1147762" y="174625"/>
                  </a:cubicBezTo>
                  <a:cubicBezTo>
                    <a:pt x="1156674" y="176245"/>
                    <a:pt x="1165754" y="176742"/>
                    <a:pt x="1174750" y="177800"/>
                  </a:cubicBezTo>
                  <a:cubicBezTo>
                    <a:pt x="1177396" y="178858"/>
                    <a:pt x="1180093" y="179796"/>
                    <a:pt x="1182687" y="180975"/>
                  </a:cubicBezTo>
                  <a:cubicBezTo>
                    <a:pt x="1195198" y="186662"/>
                    <a:pt x="1188565" y="184699"/>
                    <a:pt x="1200150" y="188912"/>
                  </a:cubicBezTo>
                  <a:cubicBezTo>
                    <a:pt x="1209830" y="192432"/>
                    <a:pt x="1208737" y="191317"/>
                    <a:pt x="1217612" y="195262"/>
                  </a:cubicBezTo>
                  <a:cubicBezTo>
                    <a:pt x="1219775" y="196223"/>
                    <a:pt x="1222036" y="197061"/>
                    <a:pt x="1223962" y="198437"/>
                  </a:cubicBezTo>
                  <a:cubicBezTo>
                    <a:pt x="1229171" y="202158"/>
                    <a:pt x="1236659" y="214305"/>
                    <a:pt x="1238250" y="217487"/>
                  </a:cubicBezTo>
                  <a:cubicBezTo>
                    <a:pt x="1239308" y="219604"/>
                    <a:pt x="1239867" y="222056"/>
                    <a:pt x="1241425" y="223837"/>
                  </a:cubicBezTo>
                  <a:cubicBezTo>
                    <a:pt x="1243656" y="226387"/>
                    <a:pt x="1246651" y="228154"/>
                    <a:pt x="1249362" y="230187"/>
                  </a:cubicBezTo>
                  <a:cubicBezTo>
                    <a:pt x="1251759" y="231985"/>
                    <a:pt x="1261935" y="239996"/>
                    <a:pt x="1266825" y="241300"/>
                  </a:cubicBezTo>
                  <a:cubicBezTo>
                    <a:pt x="1272541" y="242824"/>
                    <a:pt x="1278466" y="243417"/>
                    <a:pt x="1284287" y="244475"/>
                  </a:cubicBezTo>
                  <a:cubicBezTo>
                    <a:pt x="1286933" y="246062"/>
                    <a:pt x="1289416" y="247960"/>
                    <a:pt x="1292225" y="249237"/>
                  </a:cubicBezTo>
                  <a:cubicBezTo>
                    <a:pt x="1300636" y="253060"/>
                    <a:pt x="1310348" y="253975"/>
                    <a:pt x="1319212" y="255587"/>
                  </a:cubicBezTo>
                  <a:cubicBezTo>
                    <a:pt x="1320800" y="257704"/>
                    <a:pt x="1325070" y="259528"/>
                    <a:pt x="1323975" y="261937"/>
                  </a:cubicBezTo>
                  <a:cubicBezTo>
                    <a:pt x="1319173" y="272502"/>
                    <a:pt x="1309289" y="273617"/>
                    <a:pt x="1300162" y="276225"/>
                  </a:cubicBezTo>
                  <a:cubicBezTo>
                    <a:pt x="1290637" y="275696"/>
                    <a:pt x="1281064" y="275731"/>
                    <a:pt x="1271587" y="274637"/>
                  </a:cubicBezTo>
                  <a:cubicBezTo>
                    <a:pt x="1243931" y="271446"/>
                    <a:pt x="1274543" y="269722"/>
                    <a:pt x="1244600" y="273050"/>
                  </a:cubicBezTo>
                  <a:cubicBezTo>
                    <a:pt x="1236614" y="287881"/>
                    <a:pt x="1224056" y="294966"/>
                    <a:pt x="1243012" y="296862"/>
                  </a:cubicBezTo>
                  <a:cubicBezTo>
                    <a:pt x="1245183" y="297079"/>
                    <a:pt x="1247245" y="295804"/>
                    <a:pt x="1249362" y="295275"/>
                  </a:cubicBezTo>
                  <a:cubicBezTo>
                    <a:pt x="1254125" y="297921"/>
                    <a:pt x="1258592" y="301189"/>
                    <a:pt x="1263650" y="303212"/>
                  </a:cubicBezTo>
                  <a:cubicBezTo>
                    <a:pt x="1269252" y="305453"/>
                    <a:pt x="1276037" y="304712"/>
                    <a:pt x="1281112" y="307975"/>
                  </a:cubicBezTo>
                  <a:cubicBezTo>
                    <a:pt x="1304986" y="323323"/>
                    <a:pt x="1266350" y="314247"/>
                    <a:pt x="1295400" y="319087"/>
                  </a:cubicBezTo>
                  <a:cubicBezTo>
                    <a:pt x="1296458" y="322262"/>
                    <a:pt x="1298990" y="325291"/>
                    <a:pt x="1298575" y="328612"/>
                  </a:cubicBezTo>
                  <a:cubicBezTo>
                    <a:pt x="1298338" y="330505"/>
                    <a:pt x="1295248" y="330530"/>
                    <a:pt x="1293812" y="331787"/>
                  </a:cubicBezTo>
                  <a:cubicBezTo>
                    <a:pt x="1290996" y="334251"/>
                    <a:pt x="1288172" y="336771"/>
                    <a:pt x="1285875" y="339725"/>
                  </a:cubicBezTo>
                  <a:cubicBezTo>
                    <a:pt x="1284422" y="341593"/>
                    <a:pt x="1284897" y="345196"/>
                    <a:pt x="1282700" y="346075"/>
                  </a:cubicBezTo>
                  <a:cubicBezTo>
                    <a:pt x="1276238" y="348660"/>
                    <a:pt x="1268941" y="348192"/>
                    <a:pt x="1262062" y="349250"/>
                  </a:cubicBezTo>
                  <a:cubicBezTo>
                    <a:pt x="1251479" y="347662"/>
                    <a:pt x="1240715" y="346998"/>
                    <a:pt x="1230312" y="344487"/>
                  </a:cubicBezTo>
                  <a:cubicBezTo>
                    <a:pt x="1180409" y="332441"/>
                    <a:pt x="1247160" y="342028"/>
                    <a:pt x="1203325" y="336550"/>
                  </a:cubicBezTo>
                  <a:cubicBezTo>
                    <a:pt x="1201737" y="335492"/>
                    <a:pt x="1200316" y="334127"/>
                    <a:pt x="1198562" y="333375"/>
                  </a:cubicBezTo>
                  <a:cubicBezTo>
                    <a:pt x="1178696" y="324861"/>
                    <a:pt x="1185913" y="329001"/>
                    <a:pt x="1168400" y="323850"/>
                  </a:cubicBezTo>
                  <a:cubicBezTo>
                    <a:pt x="1141467" y="315928"/>
                    <a:pt x="1167349" y="320978"/>
                    <a:pt x="1131887" y="315912"/>
                  </a:cubicBezTo>
                  <a:cubicBezTo>
                    <a:pt x="1128712" y="313795"/>
                    <a:pt x="1125712" y="311389"/>
                    <a:pt x="1122362" y="309562"/>
                  </a:cubicBezTo>
                  <a:cubicBezTo>
                    <a:pt x="1119860" y="308197"/>
                    <a:pt x="1117019" y="307566"/>
                    <a:pt x="1114425" y="306387"/>
                  </a:cubicBezTo>
                  <a:cubicBezTo>
                    <a:pt x="1111193" y="304918"/>
                    <a:pt x="1108025" y="303308"/>
                    <a:pt x="1104900" y="301625"/>
                  </a:cubicBezTo>
                  <a:cubicBezTo>
                    <a:pt x="1101143" y="299602"/>
                    <a:pt x="1097445" y="297470"/>
                    <a:pt x="1093787" y="295275"/>
                  </a:cubicBezTo>
                  <a:cubicBezTo>
                    <a:pt x="1088667" y="292203"/>
                    <a:pt x="1088733" y="291197"/>
                    <a:pt x="1082675" y="288925"/>
                  </a:cubicBezTo>
                  <a:cubicBezTo>
                    <a:pt x="1080632" y="288159"/>
                    <a:pt x="1078442" y="287866"/>
                    <a:pt x="1076325" y="287337"/>
                  </a:cubicBezTo>
                  <a:cubicBezTo>
                    <a:pt x="1075267" y="285220"/>
                    <a:pt x="1073773" y="283270"/>
                    <a:pt x="1073150" y="280987"/>
                  </a:cubicBezTo>
                  <a:cubicBezTo>
                    <a:pt x="1072165" y="277377"/>
                    <a:pt x="1071975" y="273594"/>
                    <a:pt x="1071562" y="269875"/>
                  </a:cubicBezTo>
                  <a:cubicBezTo>
                    <a:pt x="1070387" y="259304"/>
                    <a:pt x="1070542" y="248541"/>
                    <a:pt x="1068387" y="238125"/>
                  </a:cubicBezTo>
                  <a:cubicBezTo>
                    <a:pt x="1067331" y="233021"/>
                    <a:pt x="1066016" y="227204"/>
                    <a:pt x="1062037" y="223837"/>
                  </a:cubicBezTo>
                  <a:cubicBezTo>
                    <a:pt x="1058313" y="220686"/>
                    <a:pt x="1052483" y="221845"/>
                    <a:pt x="1047750" y="220662"/>
                  </a:cubicBezTo>
                  <a:cubicBezTo>
                    <a:pt x="1044012" y="219728"/>
                    <a:pt x="1040341" y="218545"/>
                    <a:pt x="1036637" y="217487"/>
                  </a:cubicBezTo>
                  <a:cubicBezTo>
                    <a:pt x="1034520" y="215370"/>
                    <a:pt x="1032650" y="212975"/>
                    <a:pt x="1030287" y="211137"/>
                  </a:cubicBezTo>
                  <a:cubicBezTo>
                    <a:pt x="1027852" y="209243"/>
                    <a:pt x="1024953" y="208031"/>
                    <a:pt x="1022350" y="206375"/>
                  </a:cubicBezTo>
                  <a:cubicBezTo>
                    <a:pt x="1019131" y="204326"/>
                    <a:pt x="1015911" y="202269"/>
                    <a:pt x="1012825" y="200025"/>
                  </a:cubicBezTo>
                  <a:cubicBezTo>
                    <a:pt x="1010085" y="198032"/>
                    <a:pt x="1008129" y="194662"/>
                    <a:pt x="1004887" y="193675"/>
                  </a:cubicBezTo>
                  <a:cubicBezTo>
                    <a:pt x="995649" y="190863"/>
                    <a:pt x="976312" y="188912"/>
                    <a:pt x="976312" y="188912"/>
                  </a:cubicBezTo>
                  <a:cubicBezTo>
                    <a:pt x="959235" y="189569"/>
                    <a:pt x="939431" y="185394"/>
                    <a:pt x="923925" y="195262"/>
                  </a:cubicBezTo>
                  <a:cubicBezTo>
                    <a:pt x="921400" y="196869"/>
                    <a:pt x="919828" y="199641"/>
                    <a:pt x="917575" y="201612"/>
                  </a:cubicBezTo>
                  <a:cubicBezTo>
                    <a:pt x="915584" y="203354"/>
                    <a:pt x="913096" y="204504"/>
                    <a:pt x="911225" y="206375"/>
                  </a:cubicBezTo>
                  <a:cubicBezTo>
                    <a:pt x="909354" y="208246"/>
                    <a:pt x="907979" y="210557"/>
                    <a:pt x="906462" y="212725"/>
                  </a:cubicBezTo>
                  <a:cubicBezTo>
                    <a:pt x="895663" y="228152"/>
                    <a:pt x="904289" y="216282"/>
                    <a:pt x="895350" y="230187"/>
                  </a:cubicBezTo>
                  <a:cubicBezTo>
                    <a:pt x="892255" y="235002"/>
                    <a:pt x="889675" y="240240"/>
                    <a:pt x="885825" y="244475"/>
                  </a:cubicBezTo>
                  <a:cubicBezTo>
                    <a:pt x="884500" y="245933"/>
                    <a:pt x="872552" y="250374"/>
                    <a:pt x="871537" y="250825"/>
                  </a:cubicBezTo>
                  <a:cubicBezTo>
                    <a:pt x="869374" y="251786"/>
                    <a:pt x="862891" y="253426"/>
                    <a:pt x="865187" y="254000"/>
                  </a:cubicBezTo>
                  <a:cubicBezTo>
                    <a:pt x="869326" y="255034"/>
                    <a:pt x="873654" y="252941"/>
                    <a:pt x="877887" y="252412"/>
                  </a:cubicBezTo>
                  <a:cubicBezTo>
                    <a:pt x="880004" y="252941"/>
                    <a:pt x="882285" y="253024"/>
                    <a:pt x="884237" y="254000"/>
                  </a:cubicBezTo>
                  <a:cubicBezTo>
                    <a:pt x="890164" y="256964"/>
                    <a:pt x="891539" y="260032"/>
                    <a:pt x="895350" y="265112"/>
                  </a:cubicBezTo>
                  <a:cubicBezTo>
                    <a:pt x="890348" y="325132"/>
                    <a:pt x="899493" y="289611"/>
                    <a:pt x="889000" y="307975"/>
                  </a:cubicBezTo>
                  <a:cubicBezTo>
                    <a:pt x="885653" y="313833"/>
                    <a:pt x="887055" y="315876"/>
                    <a:pt x="879475" y="317500"/>
                  </a:cubicBezTo>
                  <a:cubicBezTo>
                    <a:pt x="874275" y="318614"/>
                    <a:pt x="868892" y="318558"/>
                    <a:pt x="863600" y="319087"/>
                  </a:cubicBezTo>
                  <a:cubicBezTo>
                    <a:pt x="845995" y="323488"/>
                    <a:pt x="845589" y="325156"/>
                    <a:pt x="822325" y="319087"/>
                  </a:cubicBezTo>
                  <a:cubicBezTo>
                    <a:pt x="819046" y="318232"/>
                    <a:pt x="817464" y="314157"/>
                    <a:pt x="814387" y="312737"/>
                  </a:cubicBezTo>
                  <a:cubicBezTo>
                    <a:pt x="810425" y="310908"/>
                    <a:pt x="805920" y="310620"/>
                    <a:pt x="801687" y="309562"/>
                  </a:cubicBezTo>
                  <a:cubicBezTo>
                    <a:pt x="797454" y="302506"/>
                    <a:pt x="790388" y="289275"/>
                    <a:pt x="782637" y="287337"/>
                  </a:cubicBezTo>
                  <a:lnTo>
                    <a:pt x="769937" y="284162"/>
                  </a:lnTo>
                  <a:lnTo>
                    <a:pt x="744537" y="285750"/>
                  </a:lnTo>
                  <a:cubicBezTo>
                    <a:pt x="739761" y="286132"/>
                    <a:pt x="734847" y="285985"/>
                    <a:pt x="730250" y="287337"/>
                  </a:cubicBezTo>
                  <a:cubicBezTo>
                    <a:pt x="714485" y="291973"/>
                    <a:pt x="721270" y="293042"/>
                    <a:pt x="709612" y="300037"/>
                  </a:cubicBezTo>
                  <a:cubicBezTo>
                    <a:pt x="707169" y="301503"/>
                    <a:pt x="704321" y="302154"/>
                    <a:pt x="701675" y="303212"/>
                  </a:cubicBezTo>
                  <a:cubicBezTo>
                    <a:pt x="690694" y="319686"/>
                    <a:pt x="708261" y="295039"/>
                    <a:pt x="692150" y="311150"/>
                  </a:cubicBezTo>
                  <a:cubicBezTo>
                    <a:pt x="690477" y="312823"/>
                    <a:pt x="690474" y="315668"/>
                    <a:pt x="688975" y="317500"/>
                  </a:cubicBezTo>
                  <a:cubicBezTo>
                    <a:pt x="685658" y="321554"/>
                    <a:pt x="681566" y="324908"/>
                    <a:pt x="677862" y="328612"/>
                  </a:cubicBezTo>
                  <a:lnTo>
                    <a:pt x="677862" y="328612"/>
                  </a:lnTo>
                  <a:cubicBezTo>
                    <a:pt x="673100" y="332316"/>
                    <a:pt x="666922" y="334705"/>
                    <a:pt x="663575" y="339725"/>
                  </a:cubicBezTo>
                  <a:cubicBezTo>
                    <a:pt x="652992" y="355600"/>
                    <a:pt x="658813" y="350837"/>
                    <a:pt x="649287" y="357187"/>
                  </a:cubicBezTo>
                  <a:cubicBezTo>
                    <a:pt x="647170" y="360362"/>
                    <a:pt x="644764" y="363362"/>
                    <a:pt x="642937" y="366712"/>
                  </a:cubicBezTo>
                  <a:cubicBezTo>
                    <a:pt x="638676" y="374523"/>
                    <a:pt x="640664" y="373533"/>
                    <a:pt x="638175" y="381000"/>
                  </a:cubicBezTo>
                  <a:cubicBezTo>
                    <a:pt x="637274" y="383703"/>
                    <a:pt x="635901" y="386234"/>
                    <a:pt x="635000" y="388937"/>
                  </a:cubicBezTo>
                  <a:cubicBezTo>
                    <a:pt x="633782" y="392592"/>
                    <a:pt x="632883" y="396346"/>
                    <a:pt x="631825" y="400050"/>
                  </a:cubicBezTo>
                  <a:cubicBezTo>
                    <a:pt x="631955" y="400916"/>
                    <a:pt x="631408" y="431522"/>
                    <a:pt x="641350" y="438150"/>
                  </a:cubicBezTo>
                  <a:cubicBezTo>
                    <a:pt x="645686" y="441041"/>
                    <a:pt x="650875" y="442383"/>
                    <a:pt x="655637" y="444500"/>
                  </a:cubicBezTo>
                  <a:cubicBezTo>
                    <a:pt x="657754" y="447146"/>
                    <a:pt x="659128" y="450618"/>
                    <a:pt x="661987" y="452437"/>
                  </a:cubicBezTo>
                  <a:cubicBezTo>
                    <a:pt x="665237" y="454505"/>
                    <a:pt x="669418" y="454479"/>
                    <a:pt x="673100" y="455612"/>
                  </a:cubicBezTo>
                  <a:cubicBezTo>
                    <a:pt x="681932" y="458329"/>
                    <a:pt x="682410" y="458701"/>
                    <a:pt x="690562" y="461962"/>
                  </a:cubicBezTo>
                  <a:cubicBezTo>
                    <a:pt x="696960" y="468360"/>
                    <a:pt x="702716" y="475569"/>
                    <a:pt x="711200" y="479425"/>
                  </a:cubicBezTo>
                  <a:cubicBezTo>
                    <a:pt x="713656" y="480541"/>
                    <a:pt x="716491" y="480483"/>
                    <a:pt x="719137" y="481012"/>
                  </a:cubicBezTo>
                  <a:cubicBezTo>
                    <a:pt x="728897" y="487519"/>
                    <a:pt x="729055" y="487939"/>
                    <a:pt x="739775" y="493712"/>
                  </a:cubicBezTo>
                  <a:cubicBezTo>
                    <a:pt x="742901" y="495395"/>
                    <a:pt x="746305" y="496569"/>
                    <a:pt x="749300" y="498475"/>
                  </a:cubicBezTo>
                  <a:cubicBezTo>
                    <a:pt x="752158" y="500294"/>
                    <a:pt x="754207" y="503310"/>
                    <a:pt x="757237" y="504825"/>
                  </a:cubicBezTo>
                  <a:cubicBezTo>
                    <a:pt x="765054" y="508734"/>
                    <a:pt x="787385" y="510538"/>
                    <a:pt x="792162" y="511175"/>
                  </a:cubicBezTo>
                  <a:cubicBezTo>
                    <a:pt x="836481" y="505131"/>
                    <a:pt x="830732" y="503987"/>
                    <a:pt x="884237" y="508000"/>
                  </a:cubicBezTo>
                  <a:cubicBezTo>
                    <a:pt x="886597" y="508177"/>
                    <a:pt x="888470" y="510117"/>
                    <a:pt x="890587" y="511175"/>
                  </a:cubicBezTo>
                  <a:cubicBezTo>
                    <a:pt x="891645" y="512762"/>
                    <a:pt x="892987" y="514194"/>
                    <a:pt x="893762" y="515937"/>
                  </a:cubicBezTo>
                  <a:cubicBezTo>
                    <a:pt x="901192" y="532653"/>
                    <a:pt x="895496" y="536031"/>
                    <a:pt x="892175" y="560387"/>
                  </a:cubicBezTo>
                  <a:cubicBezTo>
                    <a:pt x="892704" y="566208"/>
                    <a:pt x="888724" y="574886"/>
                    <a:pt x="893762" y="577850"/>
                  </a:cubicBezTo>
                  <a:cubicBezTo>
                    <a:pt x="901074" y="582151"/>
                    <a:pt x="910679" y="576262"/>
                    <a:pt x="919162" y="576262"/>
                  </a:cubicBezTo>
                  <a:cubicBezTo>
                    <a:pt x="922381" y="576262"/>
                    <a:pt x="925512" y="577321"/>
                    <a:pt x="928687" y="577850"/>
                  </a:cubicBezTo>
                  <a:cubicBezTo>
                    <a:pt x="934508" y="577321"/>
                    <a:pt x="940571" y="578006"/>
                    <a:pt x="946150" y="576262"/>
                  </a:cubicBezTo>
                  <a:cubicBezTo>
                    <a:pt x="953596" y="573935"/>
                    <a:pt x="957218" y="564433"/>
                    <a:pt x="960437" y="558800"/>
                  </a:cubicBezTo>
                  <a:cubicBezTo>
                    <a:pt x="962517" y="550484"/>
                    <a:pt x="962005" y="550096"/>
                    <a:pt x="968375" y="541337"/>
                  </a:cubicBezTo>
                  <a:cubicBezTo>
                    <a:pt x="970136" y="538916"/>
                    <a:pt x="972608" y="537104"/>
                    <a:pt x="974725" y="534987"/>
                  </a:cubicBezTo>
                  <a:cubicBezTo>
                    <a:pt x="976099" y="521248"/>
                    <a:pt x="974545" y="504670"/>
                    <a:pt x="982662" y="492125"/>
                  </a:cubicBezTo>
                  <a:cubicBezTo>
                    <a:pt x="986343" y="486436"/>
                    <a:pt x="991129" y="481542"/>
                    <a:pt x="995362" y="476250"/>
                  </a:cubicBezTo>
                  <a:cubicBezTo>
                    <a:pt x="995891" y="473604"/>
                    <a:pt x="995743" y="470726"/>
                    <a:pt x="996950" y="468312"/>
                  </a:cubicBezTo>
                  <a:cubicBezTo>
                    <a:pt x="998465" y="465282"/>
                    <a:pt x="1001307" y="463115"/>
                    <a:pt x="1003300" y="460375"/>
                  </a:cubicBezTo>
                  <a:cubicBezTo>
                    <a:pt x="1005544" y="457289"/>
                    <a:pt x="1007533" y="454025"/>
                    <a:pt x="1009650" y="450850"/>
                  </a:cubicBezTo>
                  <a:cubicBezTo>
                    <a:pt x="1010708" y="434446"/>
                    <a:pt x="1011531" y="418024"/>
                    <a:pt x="1012825" y="401637"/>
                  </a:cubicBezTo>
                  <a:cubicBezTo>
                    <a:pt x="1012955" y="399989"/>
                    <a:pt x="1013872" y="386404"/>
                    <a:pt x="1017587" y="384175"/>
                  </a:cubicBezTo>
                  <a:cubicBezTo>
                    <a:pt x="1021329" y="381930"/>
                    <a:pt x="1026054" y="382058"/>
                    <a:pt x="1030287" y="381000"/>
                  </a:cubicBezTo>
                  <a:cubicBezTo>
                    <a:pt x="1045633" y="381529"/>
                    <a:pt x="1061116" y="380475"/>
                    <a:pt x="1076325" y="382587"/>
                  </a:cubicBezTo>
                  <a:cubicBezTo>
                    <a:pt x="1080551" y="383174"/>
                    <a:pt x="1083289" y="387941"/>
                    <a:pt x="1087437" y="388937"/>
                  </a:cubicBezTo>
                  <a:cubicBezTo>
                    <a:pt x="1096756" y="391174"/>
                    <a:pt x="1106525" y="390757"/>
                    <a:pt x="1116012" y="392112"/>
                  </a:cubicBezTo>
                  <a:cubicBezTo>
                    <a:pt x="1125055" y="393404"/>
                    <a:pt x="1134004" y="395287"/>
                    <a:pt x="1143000" y="396875"/>
                  </a:cubicBezTo>
                  <a:cubicBezTo>
                    <a:pt x="1144587" y="397933"/>
                    <a:pt x="1146126" y="399068"/>
                    <a:pt x="1147762" y="400050"/>
                  </a:cubicBezTo>
                  <a:cubicBezTo>
                    <a:pt x="1151420" y="402245"/>
                    <a:pt x="1155858" y="403383"/>
                    <a:pt x="1158875" y="406400"/>
                  </a:cubicBezTo>
                  <a:cubicBezTo>
                    <a:pt x="1161892" y="409417"/>
                    <a:pt x="1162208" y="414495"/>
                    <a:pt x="1165225" y="417512"/>
                  </a:cubicBezTo>
                  <a:cubicBezTo>
                    <a:pt x="1168242" y="420529"/>
                    <a:pt x="1172879" y="421364"/>
                    <a:pt x="1176337" y="423862"/>
                  </a:cubicBezTo>
                  <a:cubicBezTo>
                    <a:pt x="1182434" y="428266"/>
                    <a:pt x="1186537" y="436195"/>
                    <a:pt x="1193800" y="438150"/>
                  </a:cubicBezTo>
                  <a:lnTo>
                    <a:pt x="1235075" y="449262"/>
                  </a:lnTo>
                  <a:cubicBezTo>
                    <a:pt x="1248270" y="452755"/>
                    <a:pt x="1246442" y="451783"/>
                    <a:pt x="1258887" y="455612"/>
                  </a:cubicBezTo>
                  <a:cubicBezTo>
                    <a:pt x="1267719" y="458329"/>
                    <a:pt x="1268197" y="458701"/>
                    <a:pt x="1276350" y="461962"/>
                  </a:cubicBezTo>
                  <a:cubicBezTo>
                    <a:pt x="1291449" y="460590"/>
                    <a:pt x="1300385" y="458832"/>
                    <a:pt x="1316037" y="461962"/>
                  </a:cubicBezTo>
                  <a:cubicBezTo>
                    <a:pt x="1319518" y="462658"/>
                    <a:pt x="1322387" y="465137"/>
                    <a:pt x="1325562" y="466725"/>
                  </a:cubicBezTo>
                  <a:cubicBezTo>
                    <a:pt x="1328548" y="471204"/>
                    <a:pt x="1331925" y="477620"/>
                    <a:pt x="1336675" y="481012"/>
                  </a:cubicBezTo>
                  <a:cubicBezTo>
                    <a:pt x="1338601" y="482387"/>
                    <a:pt x="1340970" y="483013"/>
                    <a:pt x="1343025" y="484187"/>
                  </a:cubicBezTo>
                  <a:cubicBezTo>
                    <a:pt x="1349709" y="488006"/>
                    <a:pt x="1346139" y="487338"/>
                    <a:pt x="1354137" y="490537"/>
                  </a:cubicBezTo>
                  <a:cubicBezTo>
                    <a:pt x="1357244" y="491780"/>
                    <a:pt x="1360538" y="492511"/>
                    <a:pt x="1363662" y="493712"/>
                  </a:cubicBezTo>
                  <a:cubicBezTo>
                    <a:pt x="1384830" y="501854"/>
                    <a:pt x="1364673" y="495589"/>
                    <a:pt x="1385887" y="501650"/>
                  </a:cubicBezTo>
                  <a:cubicBezTo>
                    <a:pt x="1395482" y="511245"/>
                    <a:pt x="1388538" y="505131"/>
                    <a:pt x="1397000" y="511175"/>
                  </a:cubicBezTo>
                  <a:cubicBezTo>
                    <a:pt x="1399153" y="512713"/>
                    <a:pt x="1400941" y="514842"/>
                    <a:pt x="1403350" y="515937"/>
                  </a:cubicBezTo>
                  <a:cubicBezTo>
                    <a:pt x="1406857" y="517531"/>
                    <a:pt x="1410758" y="518054"/>
                    <a:pt x="1414462" y="519112"/>
                  </a:cubicBezTo>
                  <a:cubicBezTo>
                    <a:pt x="1419225" y="522287"/>
                    <a:pt x="1423630" y="526077"/>
                    <a:pt x="1428750" y="528637"/>
                  </a:cubicBezTo>
                  <a:cubicBezTo>
                    <a:pt x="1442091" y="535308"/>
                    <a:pt x="1435193" y="531639"/>
                    <a:pt x="1449387" y="539750"/>
                  </a:cubicBezTo>
                  <a:cubicBezTo>
                    <a:pt x="1451504" y="542396"/>
                    <a:pt x="1453341" y="545291"/>
                    <a:pt x="1455737" y="547687"/>
                  </a:cubicBezTo>
                  <a:cubicBezTo>
                    <a:pt x="1457086" y="549036"/>
                    <a:pt x="1459278" y="549396"/>
                    <a:pt x="1460500" y="550862"/>
                  </a:cubicBezTo>
                  <a:cubicBezTo>
                    <a:pt x="1462015" y="552680"/>
                    <a:pt x="1462002" y="555539"/>
                    <a:pt x="1463675" y="557212"/>
                  </a:cubicBezTo>
                  <a:cubicBezTo>
                    <a:pt x="1465348" y="558885"/>
                    <a:pt x="1468018" y="559133"/>
                    <a:pt x="1470025" y="560387"/>
                  </a:cubicBezTo>
                  <a:cubicBezTo>
                    <a:pt x="1472269" y="561789"/>
                    <a:pt x="1474258" y="563562"/>
                    <a:pt x="1476375" y="565150"/>
                  </a:cubicBezTo>
                  <a:cubicBezTo>
                    <a:pt x="1478997" y="570395"/>
                    <a:pt x="1484240" y="581323"/>
                    <a:pt x="1487487" y="585787"/>
                  </a:cubicBezTo>
                  <a:cubicBezTo>
                    <a:pt x="1489248" y="588208"/>
                    <a:pt x="1491720" y="590020"/>
                    <a:pt x="1493837" y="592137"/>
                  </a:cubicBezTo>
                  <a:cubicBezTo>
                    <a:pt x="1503158" y="613885"/>
                    <a:pt x="1493241" y="594545"/>
                    <a:pt x="1504950" y="609600"/>
                  </a:cubicBezTo>
                  <a:cubicBezTo>
                    <a:pt x="1506844" y="612035"/>
                    <a:pt x="1507943" y="615009"/>
                    <a:pt x="1509712" y="617537"/>
                  </a:cubicBezTo>
                  <a:cubicBezTo>
                    <a:pt x="1514508" y="624388"/>
                    <a:pt x="1516691" y="626104"/>
                    <a:pt x="1522412" y="631825"/>
                  </a:cubicBezTo>
                  <a:cubicBezTo>
                    <a:pt x="1523470" y="635000"/>
                    <a:pt x="1523962" y="638424"/>
                    <a:pt x="1525587" y="641350"/>
                  </a:cubicBezTo>
                  <a:cubicBezTo>
                    <a:pt x="1526677" y="643312"/>
                    <a:pt x="1529063" y="644273"/>
                    <a:pt x="1530350" y="646112"/>
                  </a:cubicBezTo>
                  <a:cubicBezTo>
                    <a:pt x="1532797" y="649607"/>
                    <a:pt x="1534704" y="653454"/>
                    <a:pt x="1536700" y="657225"/>
                  </a:cubicBezTo>
                  <a:cubicBezTo>
                    <a:pt x="1537606" y="658936"/>
                    <a:pt x="1543898" y="673295"/>
                    <a:pt x="1547812" y="677862"/>
                  </a:cubicBezTo>
                  <a:cubicBezTo>
                    <a:pt x="1549760" y="680135"/>
                    <a:pt x="1551925" y="682223"/>
                    <a:pt x="1554162" y="684212"/>
                  </a:cubicBezTo>
                  <a:cubicBezTo>
                    <a:pt x="1556695" y="686463"/>
                    <a:pt x="1559454" y="688445"/>
                    <a:pt x="1562100" y="690562"/>
                  </a:cubicBezTo>
                  <a:cubicBezTo>
                    <a:pt x="1559983" y="691091"/>
                    <a:pt x="1557930" y="692228"/>
                    <a:pt x="1555750" y="692150"/>
                  </a:cubicBezTo>
                  <a:cubicBezTo>
                    <a:pt x="1523759" y="691008"/>
                    <a:pt x="1525890" y="690806"/>
                    <a:pt x="1503362" y="685800"/>
                  </a:cubicBezTo>
                  <a:cubicBezTo>
                    <a:pt x="1501245" y="684742"/>
                    <a:pt x="1499067" y="683799"/>
                    <a:pt x="1497012" y="682625"/>
                  </a:cubicBezTo>
                  <a:cubicBezTo>
                    <a:pt x="1495356" y="681678"/>
                    <a:pt x="1494127" y="679791"/>
                    <a:pt x="1492250" y="679450"/>
                  </a:cubicBezTo>
                  <a:cubicBezTo>
                    <a:pt x="1482303" y="677641"/>
                    <a:pt x="1472119" y="677529"/>
                    <a:pt x="1462087" y="676275"/>
                  </a:cubicBezTo>
                  <a:cubicBezTo>
                    <a:pt x="1459410" y="675940"/>
                    <a:pt x="1456734" y="675462"/>
                    <a:pt x="1454150" y="674687"/>
                  </a:cubicBezTo>
                  <a:cubicBezTo>
                    <a:pt x="1451420" y="673868"/>
                    <a:pt x="1448858" y="672570"/>
                    <a:pt x="1446212" y="671512"/>
                  </a:cubicBezTo>
                  <a:cubicBezTo>
                    <a:pt x="1444095" y="669395"/>
                    <a:pt x="1442199" y="667032"/>
                    <a:pt x="1439862" y="665162"/>
                  </a:cubicBezTo>
                  <a:cubicBezTo>
                    <a:pt x="1436882" y="662778"/>
                    <a:pt x="1433035" y="661510"/>
                    <a:pt x="1430337" y="658812"/>
                  </a:cubicBezTo>
                  <a:cubicBezTo>
                    <a:pt x="1424341" y="652816"/>
                    <a:pt x="1420515" y="643603"/>
                    <a:pt x="1416050" y="636587"/>
                  </a:cubicBezTo>
                  <a:cubicBezTo>
                    <a:pt x="1414629" y="634355"/>
                    <a:pt x="1412875" y="632354"/>
                    <a:pt x="1411287" y="630237"/>
                  </a:cubicBezTo>
                  <a:cubicBezTo>
                    <a:pt x="1410229" y="625475"/>
                    <a:pt x="1409452" y="620641"/>
                    <a:pt x="1408112" y="615950"/>
                  </a:cubicBezTo>
                  <a:cubicBezTo>
                    <a:pt x="1407329" y="613210"/>
                    <a:pt x="1407615" y="608986"/>
                    <a:pt x="1404937" y="608012"/>
                  </a:cubicBezTo>
                  <a:cubicBezTo>
                    <a:pt x="1400434" y="606374"/>
                    <a:pt x="1395412" y="609071"/>
                    <a:pt x="1390650" y="609600"/>
                  </a:cubicBezTo>
                  <a:cubicBezTo>
                    <a:pt x="1388533" y="610129"/>
                    <a:pt x="1386207" y="610128"/>
                    <a:pt x="1384300" y="611187"/>
                  </a:cubicBezTo>
                  <a:cubicBezTo>
                    <a:pt x="1370310" y="618959"/>
                    <a:pt x="1382973" y="617126"/>
                    <a:pt x="1366837" y="620712"/>
                  </a:cubicBezTo>
                  <a:cubicBezTo>
                    <a:pt x="1350869" y="624260"/>
                    <a:pt x="1343609" y="624209"/>
                    <a:pt x="1327150" y="625475"/>
                  </a:cubicBezTo>
                  <a:cubicBezTo>
                    <a:pt x="1312646" y="632727"/>
                    <a:pt x="1326652" y="627062"/>
                    <a:pt x="1296987" y="627062"/>
                  </a:cubicBezTo>
                  <a:cubicBezTo>
                    <a:pt x="1290088" y="627062"/>
                    <a:pt x="1283229" y="628121"/>
                    <a:pt x="1276350" y="628650"/>
                  </a:cubicBezTo>
                  <a:cubicBezTo>
                    <a:pt x="1272646" y="631296"/>
                    <a:pt x="1268049" y="633008"/>
                    <a:pt x="1265237" y="636587"/>
                  </a:cubicBezTo>
                  <a:cubicBezTo>
                    <a:pt x="1254046" y="650830"/>
                    <a:pt x="1258871" y="648454"/>
                    <a:pt x="1263650" y="660400"/>
                  </a:cubicBezTo>
                  <a:cubicBezTo>
                    <a:pt x="1265514" y="665061"/>
                    <a:pt x="1265330" y="670725"/>
                    <a:pt x="1268412" y="674687"/>
                  </a:cubicBezTo>
                  <a:cubicBezTo>
                    <a:pt x="1281119" y="691024"/>
                    <a:pt x="1285818" y="688965"/>
                    <a:pt x="1303337" y="692150"/>
                  </a:cubicBezTo>
                  <a:cubicBezTo>
                    <a:pt x="1306512" y="694796"/>
                    <a:pt x="1309940" y="697165"/>
                    <a:pt x="1312862" y="700087"/>
                  </a:cubicBezTo>
                  <a:cubicBezTo>
                    <a:pt x="1315785" y="703009"/>
                    <a:pt x="1317742" y="706832"/>
                    <a:pt x="1320800" y="709612"/>
                  </a:cubicBezTo>
                  <a:cubicBezTo>
                    <a:pt x="1323624" y="712179"/>
                    <a:pt x="1327313" y="713619"/>
                    <a:pt x="1330325" y="715962"/>
                  </a:cubicBezTo>
                  <a:cubicBezTo>
                    <a:pt x="1332097" y="717340"/>
                    <a:pt x="1333125" y="719635"/>
                    <a:pt x="1335087" y="720725"/>
                  </a:cubicBezTo>
                  <a:cubicBezTo>
                    <a:pt x="1338013" y="722350"/>
                    <a:pt x="1341437" y="722842"/>
                    <a:pt x="1344612" y="723900"/>
                  </a:cubicBezTo>
                  <a:cubicBezTo>
                    <a:pt x="1346200" y="726546"/>
                    <a:pt x="1347193" y="729655"/>
                    <a:pt x="1349375" y="731837"/>
                  </a:cubicBezTo>
                  <a:cubicBezTo>
                    <a:pt x="1351048" y="733510"/>
                    <a:pt x="1353756" y="733699"/>
                    <a:pt x="1355725" y="735012"/>
                  </a:cubicBezTo>
                  <a:cubicBezTo>
                    <a:pt x="1358544" y="736891"/>
                    <a:pt x="1361016" y="739245"/>
                    <a:pt x="1363662" y="741362"/>
                  </a:cubicBezTo>
                  <a:cubicBezTo>
                    <a:pt x="1366742" y="747522"/>
                    <a:pt x="1369968" y="750962"/>
                    <a:pt x="1365250" y="758825"/>
                  </a:cubicBezTo>
                  <a:cubicBezTo>
                    <a:pt x="1363662" y="761471"/>
                    <a:pt x="1360009" y="762089"/>
                    <a:pt x="1357312" y="763587"/>
                  </a:cubicBezTo>
                  <a:cubicBezTo>
                    <a:pt x="1355243" y="764736"/>
                    <a:pt x="1353017" y="765588"/>
                    <a:pt x="1350962" y="766762"/>
                  </a:cubicBezTo>
                  <a:cubicBezTo>
                    <a:pt x="1349306" y="767709"/>
                    <a:pt x="1348010" y="769334"/>
                    <a:pt x="1346200" y="769937"/>
                  </a:cubicBezTo>
                  <a:cubicBezTo>
                    <a:pt x="1341572" y="771480"/>
                    <a:pt x="1336675" y="772054"/>
                    <a:pt x="1331912" y="773112"/>
                  </a:cubicBezTo>
                  <a:cubicBezTo>
                    <a:pt x="1325033" y="772583"/>
                    <a:pt x="1318098" y="772548"/>
                    <a:pt x="1311275" y="771525"/>
                  </a:cubicBezTo>
                  <a:cubicBezTo>
                    <a:pt x="1307465" y="770954"/>
                    <a:pt x="1303912" y="769232"/>
                    <a:pt x="1300162" y="768350"/>
                  </a:cubicBezTo>
                  <a:cubicBezTo>
                    <a:pt x="1294909" y="767114"/>
                    <a:pt x="1289642" y="765844"/>
                    <a:pt x="1284287" y="765175"/>
                  </a:cubicBezTo>
                  <a:cubicBezTo>
                    <a:pt x="1276917" y="764254"/>
                    <a:pt x="1269460" y="764240"/>
                    <a:pt x="1262062" y="763587"/>
                  </a:cubicBezTo>
                  <a:cubicBezTo>
                    <a:pt x="1251467" y="762652"/>
                    <a:pt x="1240895" y="761470"/>
                    <a:pt x="1230312" y="760412"/>
                  </a:cubicBezTo>
                  <a:cubicBezTo>
                    <a:pt x="1217612" y="762529"/>
                    <a:pt x="1204465" y="762809"/>
                    <a:pt x="1192212" y="766762"/>
                  </a:cubicBezTo>
                  <a:cubicBezTo>
                    <a:pt x="1187569" y="768260"/>
                    <a:pt x="1184936" y="773273"/>
                    <a:pt x="1181100" y="776287"/>
                  </a:cubicBezTo>
                  <a:cubicBezTo>
                    <a:pt x="1177520" y="779100"/>
                    <a:pt x="1173691" y="781579"/>
                    <a:pt x="1169987" y="784225"/>
                  </a:cubicBezTo>
                  <a:cubicBezTo>
                    <a:pt x="1163188" y="797822"/>
                    <a:pt x="1169855" y="783883"/>
                    <a:pt x="1160462" y="808037"/>
                  </a:cubicBezTo>
                  <a:cubicBezTo>
                    <a:pt x="1159001" y="811793"/>
                    <a:pt x="1157864" y="815750"/>
                    <a:pt x="1155700" y="819150"/>
                  </a:cubicBezTo>
                  <a:cubicBezTo>
                    <a:pt x="1153747" y="822220"/>
                    <a:pt x="1141545" y="832147"/>
                    <a:pt x="1139825" y="833437"/>
                  </a:cubicBezTo>
                  <a:cubicBezTo>
                    <a:pt x="1130098" y="840732"/>
                    <a:pt x="1122382" y="846447"/>
                    <a:pt x="1111250" y="850900"/>
                  </a:cubicBezTo>
                  <a:cubicBezTo>
                    <a:pt x="1107673" y="852331"/>
                    <a:pt x="1103841" y="853017"/>
                    <a:pt x="1100137" y="854075"/>
                  </a:cubicBezTo>
                  <a:cubicBezTo>
                    <a:pt x="1096433" y="856192"/>
                    <a:pt x="1092909" y="858660"/>
                    <a:pt x="1089025" y="860425"/>
                  </a:cubicBezTo>
                  <a:cubicBezTo>
                    <a:pt x="1087039" y="861328"/>
                    <a:pt x="1084525" y="860856"/>
                    <a:pt x="1082675" y="862012"/>
                  </a:cubicBezTo>
                  <a:cubicBezTo>
                    <a:pt x="1080137" y="863598"/>
                    <a:pt x="1078786" y="866658"/>
                    <a:pt x="1076325" y="868362"/>
                  </a:cubicBezTo>
                  <a:cubicBezTo>
                    <a:pt x="1071845" y="871463"/>
                    <a:pt x="1066800" y="873654"/>
                    <a:pt x="1062037" y="876300"/>
                  </a:cubicBezTo>
                  <a:cubicBezTo>
                    <a:pt x="1056216" y="883179"/>
                    <a:pt x="1046761" y="888195"/>
                    <a:pt x="1044575" y="896937"/>
                  </a:cubicBezTo>
                  <a:cubicBezTo>
                    <a:pt x="1044046" y="899054"/>
                    <a:pt x="1043478" y="901161"/>
                    <a:pt x="1042987" y="903287"/>
                  </a:cubicBezTo>
                  <a:cubicBezTo>
                    <a:pt x="1041890" y="908041"/>
                    <a:pt x="1041355" y="912947"/>
                    <a:pt x="1039812" y="917575"/>
                  </a:cubicBezTo>
                  <a:cubicBezTo>
                    <a:pt x="1037109" y="925685"/>
                    <a:pt x="1033696" y="933547"/>
                    <a:pt x="1030287" y="941387"/>
                  </a:cubicBezTo>
                  <a:cubicBezTo>
                    <a:pt x="1028400" y="945727"/>
                    <a:pt x="1027284" y="950740"/>
                    <a:pt x="1023937" y="954087"/>
                  </a:cubicBezTo>
                  <a:cubicBezTo>
                    <a:pt x="1021087" y="956937"/>
                    <a:pt x="1016529" y="957262"/>
                    <a:pt x="1012825" y="958850"/>
                  </a:cubicBezTo>
                  <a:cubicBezTo>
                    <a:pt x="1011767" y="960967"/>
                    <a:pt x="1011419" y="963628"/>
                    <a:pt x="1009650" y="965200"/>
                  </a:cubicBezTo>
                  <a:cubicBezTo>
                    <a:pt x="1006461" y="968034"/>
                    <a:pt x="1002136" y="969260"/>
                    <a:pt x="998537" y="971550"/>
                  </a:cubicBezTo>
                  <a:cubicBezTo>
                    <a:pt x="996305" y="972970"/>
                    <a:pt x="994304" y="974725"/>
                    <a:pt x="992187" y="976312"/>
                  </a:cubicBezTo>
                  <a:cubicBezTo>
                    <a:pt x="981261" y="974127"/>
                    <a:pt x="976763" y="975801"/>
                    <a:pt x="981075" y="955675"/>
                  </a:cubicBezTo>
                  <a:cubicBezTo>
                    <a:pt x="981672" y="952889"/>
                    <a:pt x="986463" y="953774"/>
                    <a:pt x="989012" y="952500"/>
                  </a:cubicBezTo>
                  <a:cubicBezTo>
                    <a:pt x="1011114" y="941449"/>
                    <a:pt x="988276" y="950100"/>
                    <a:pt x="1014412" y="941387"/>
                  </a:cubicBezTo>
                  <a:cubicBezTo>
                    <a:pt x="1018116" y="937154"/>
                    <a:pt x="1020608" y="931419"/>
                    <a:pt x="1025525" y="928687"/>
                  </a:cubicBezTo>
                  <a:cubicBezTo>
                    <a:pt x="1027193" y="927760"/>
                    <a:pt x="1029303" y="931640"/>
                    <a:pt x="1028700" y="933450"/>
                  </a:cubicBezTo>
                  <a:cubicBezTo>
                    <a:pt x="1027863" y="935960"/>
                    <a:pt x="1024582" y="936792"/>
                    <a:pt x="1022350" y="938212"/>
                  </a:cubicBezTo>
                  <a:cubicBezTo>
                    <a:pt x="1018751" y="940502"/>
                    <a:pt x="1014941" y="942445"/>
                    <a:pt x="1011237" y="944562"/>
                  </a:cubicBezTo>
                  <a:cubicBezTo>
                    <a:pt x="1009120" y="948266"/>
                    <a:pt x="1007523" y="952320"/>
                    <a:pt x="1004887" y="955675"/>
                  </a:cubicBezTo>
                  <a:cubicBezTo>
                    <a:pt x="996615" y="966204"/>
                    <a:pt x="996421" y="965464"/>
                    <a:pt x="987425" y="969962"/>
                  </a:cubicBezTo>
                  <a:cubicBezTo>
                    <a:pt x="986367" y="974725"/>
                    <a:pt x="986313" y="979829"/>
                    <a:pt x="984250" y="984250"/>
                  </a:cubicBezTo>
                  <a:cubicBezTo>
                    <a:pt x="981138" y="990918"/>
                    <a:pt x="975445" y="994425"/>
                    <a:pt x="969962" y="998537"/>
                  </a:cubicBezTo>
                  <a:cubicBezTo>
                    <a:pt x="967845" y="1002770"/>
                    <a:pt x="965613" y="1006948"/>
                    <a:pt x="963612" y="1011237"/>
                  </a:cubicBezTo>
                  <a:cubicBezTo>
                    <a:pt x="961908" y="1014889"/>
                    <a:pt x="961014" y="1018950"/>
                    <a:pt x="958850" y="1022350"/>
                  </a:cubicBezTo>
                  <a:cubicBezTo>
                    <a:pt x="957243" y="1024875"/>
                    <a:pt x="954448" y="1026427"/>
                    <a:pt x="952500" y="1028700"/>
                  </a:cubicBezTo>
                  <a:cubicBezTo>
                    <a:pt x="951258" y="1030148"/>
                    <a:pt x="950272" y="1031806"/>
                    <a:pt x="949325" y="1033462"/>
                  </a:cubicBezTo>
                  <a:cubicBezTo>
                    <a:pt x="948151" y="1035517"/>
                    <a:pt x="946981" y="1037596"/>
                    <a:pt x="946150" y="1039812"/>
                  </a:cubicBezTo>
                  <a:cubicBezTo>
                    <a:pt x="945384" y="1041855"/>
                    <a:pt x="946105" y="1044619"/>
                    <a:pt x="944562" y="1046162"/>
                  </a:cubicBezTo>
                  <a:cubicBezTo>
                    <a:pt x="943019" y="1047705"/>
                    <a:pt x="940329" y="1047221"/>
                    <a:pt x="938212" y="1047750"/>
                  </a:cubicBezTo>
                  <a:cubicBezTo>
                    <a:pt x="937154" y="1049867"/>
                    <a:pt x="936552" y="1052282"/>
                    <a:pt x="935037" y="1054100"/>
                  </a:cubicBezTo>
                  <a:cubicBezTo>
                    <a:pt x="933816" y="1055566"/>
                    <a:pt x="931624" y="1055926"/>
                    <a:pt x="930275" y="1057275"/>
                  </a:cubicBezTo>
                  <a:cubicBezTo>
                    <a:pt x="928926" y="1058624"/>
                    <a:pt x="928158" y="1060450"/>
                    <a:pt x="927100" y="1062037"/>
                  </a:cubicBezTo>
                  <a:cubicBezTo>
                    <a:pt x="926042" y="1065212"/>
                    <a:pt x="925327" y="1068523"/>
                    <a:pt x="923925" y="1071562"/>
                  </a:cubicBezTo>
                  <a:cubicBezTo>
                    <a:pt x="920093" y="1079866"/>
                    <a:pt x="917760" y="1082429"/>
                    <a:pt x="912812" y="1089025"/>
                  </a:cubicBezTo>
                  <a:cubicBezTo>
                    <a:pt x="913870" y="1098550"/>
                    <a:pt x="913465" y="1108354"/>
                    <a:pt x="915987" y="1117600"/>
                  </a:cubicBezTo>
                  <a:cubicBezTo>
                    <a:pt x="916775" y="1120488"/>
                    <a:pt x="920677" y="1121459"/>
                    <a:pt x="922337" y="1123950"/>
                  </a:cubicBezTo>
                  <a:cubicBezTo>
                    <a:pt x="923918" y="1126321"/>
                    <a:pt x="924355" y="1129283"/>
                    <a:pt x="925512" y="1131887"/>
                  </a:cubicBezTo>
                  <a:cubicBezTo>
                    <a:pt x="926473" y="1134050"/>
                    <a:pt x="927629" y="1136120"/>
                    <a:pt x="928687" y="1138237"/>
                  </a:cubicBezTo>
                  <a:cubicBezTo>
                    <a:pt x="930443" y="1154037"/>
                    <a:pt x="933970" y="1177414"/>
                    <a:pt x="927100" y="1190625"/>
                  </a:cubicBezTo>
                  <a:cubicBezTo>
                    <a:pt x="924403" y="1195811"/>
                    <a:pt x="915458" y="1191683"/>
                    <a:pt x="909637" y="1192212"/>
                  </a:cubicBezTo>
                  <a:cubicBezTo>
                    <a:pt x="906462" y="1193270"/>
                    <a:pt x="903438" y="1195017"/>
                    <a:pt x="900112" y="1195387"/>
                  </a:cubicBezTo>
                  <a:cubicBezTo>
                    <a:pt x="894040" y="1196062"/>
                    <a:pt x="886763" y="1183977"/>
                    <a:pt x="885825" y="1182687"/>
                  </a:cubicBezTo>
                  <a:cubicBezTo>
                    <a:pt x="882611" y="1178268"/>
                    <a:pt x="878719" y="1164962"/>
                    <a:pt x="877887" y="1162050"/>
                  </a:cubicBezTo>
                  <a:cubicBezTo>
                    <a:pt x="876829" y="1158346"/>
                    <a:pt x="875646" y="1154675"/>
                    <a:pt x="874712" y="1150937"/>
                  </a:cubicBezTo>
                  <a:cubicBezTo>
                    <a:pt x="873529" y="1146204"/>
                    <a:pt x="872972" y="1141313"/>
                    <a:pt x="871537" y="1136650"/>
                  </a:cubicBezTo>
                  <a:cubicBezTo>
                    <a:pt x="870841" y="1134388"/>
                    <a:pt x="869420" y="1132417"/>
                    <a:pt x="868362" y="1130300"/>
                  </a:cubicBezTo>
                  <a:cubicBezTo>
                    <a:pt x="867833" y="1124479"/>
                    <a:pt x="867642" y="1118617"/>
                    <a:pt x="866775" y="1112837"/>
                  </a:cubicBezTo>
                  <a:cubicBezTo>
                    <a:pt x="865326" y="1103178"/>
                    <a:pt x="864042" y="1098751"/>
                    <a:pt x="860425" y="1090612"/>
                  </a:cubicBezTo>
                  <a:cubicBezTo>
                    <a:pt x="859464" y="1088449"/>
                    <a:pt x="858790" y="1086059"/>
                    <a:pt x="857250" y="1084262"/>
                  </a:cubicBezTo>
                  <a:cubicBezTo>
                    <a:pt x="855528" y="1082253"/>
                    <a:pt x="853053" y="1081038"/>
                    <a:pt x="850900" y="1079500"/>
                  </a:cubicBezTo>
                  <a:cubicBezTo>
                    <a:pt x="846694" y="1076496"/>
                    <a:pt x="844711" y="1075339"/>
                    <a:pt x="839787" y="1073150"/>
                  </a:cubicBezTo>
                  <a:cubicBezTo>
                    <a:pt x="837183" y="1071993"/>
                    <a:pt x="834454" y="1071132"/>
                    <a:pt x="831850" y="1069975"/>
                  </a:cubicBezTo>
                  <a:cubicBezTo>
                    <a:pt x="829687" y="1069014"/>
                    <a:pt x="827762" y="1067496"/>
                    <a:pt x="825500" y="1066800"/>
                  </a:cubicBezTo>
                  <a:cubicBezTo>
                    <a:pt x="820837" y="1065365"/>
                    <a:pt x="815975" y="1064683"/>
                    <a:pt x="811212" y="1063625"/>
                  </a:cubicBezTo>
                  <a:cubicBezTo>
                    <a:pt x="796064" y="1064466"/>
                    <a:pt x="777200" y="1064587"/>
                    <a:pt x="762000" y="1068387"/>
                  </a:cubicBezTo>
                  <a:cubicBezTo>
                    <a:pt x="745525" y="1072506"/>
                    <a:pt x="748601" y="1073911"/>
                    <a:pt x="736600" y="1077912"/>
                  </a:cubicBezTo>
                  <a:cubicBezTo>
                    <a:pt x="734530" y="1078602"/>
                    <a:pt x="732286" y="1078717"/>
                    <a:pt x="730250" y="1079500"/>
                  </a:cubicBezTo>
                  <a:cubicBezTo>
                    <a:pt x="725386" y="1081371"/>
                    <a:pt x="721018" y="1084586"/>
                    <a:pt x="715962" y="1085850"/>
                  </a:cubicBezTo>
                  <a:cubicBezTo>
                    <a:pt x="708194" y="1087792"/>
                    <a:pt x="700087" y="1087967"/>
                    <a:pt x="692150" y="1089025"/>
                  </a:cubicBezTo>
                  <a:cubicBezTo>
                    <a:pt x="689504" y="1090083"/>
                    <a:pt x="686961" y="1091450"/>
                    <a:pt x="684212" y="1092200"/>
                  </a:cubicBezTo>
                  <a:cubicBezTo>
                    <a:pt x="681107" y="1093047"/>
                    <a:pt x="677893" y="1093496"/>
                    <a:pt x="674687" y="1093787"/>
                  </a:cubicBezTo>
                  <a:cubicBezTo>
                    <a:pt x="660419" y="1095084"/>
                    <a:pt x="646112" y="1095904"/>
                    <a:pt x="631825" y="1096962"/>
                  </a:cubicBezTo>
                  <a:cubicBezTo>
                    <a:pt x="581332" y="1104730"/>
                    <a:pt x="644354" y="1095234"/>
                    <a:pt x="585787" y="1103312"/>
                  </a:cubicBezTo>
                  <a:cubicBezTo>
                    <a:pt x="578892" y="1104263"/>
                    <a:pt x="572029" y="1105429"/>
                    <a:pt x="565150" y="1106487"/>
                  </a:cubicBezTo>
                  <a:cubicBezTo>
                    <a:pt x="551011" y="1115912"/>
                    <a:pt x="575433" y="1100754"/>
                    <a:pt x="539750" y="1111250"/>
                  </a:cubicBezTo>
                  <a:cubicBezTo>
                    <a:pt x="536878" y="1112095"/>
                    <a:pt x="535717" y="1115705"/>
                    <a:pt x="533400" y="1117600"/>
                  </a:cubicBezTo>
                  <a:cubicBezTo>
                    <a:pt x="529877" y="1120482"/>
                    <a:pt x="525991" y="1122891"/>
                    <a:pt x="522287" y="1125537"/>
                  </a:cubicBezTo>
                  <a:cubicBezTo>
                    <a:pt x="520505" y="1129101"/>
                    <a:pt x="515773" y="1137816"/>
                    <a:pt x="515937" y="1141412"/>
                  </a:cubicBezTo>
                  <a:cubicBezTo>
                    <a:pt x="517073" y="1166392"/>
                    <a:pt x="517964" y="1159862"/>
                    <a:pt x="523875" y="1173162"/>
                  </a:cubicBezTo>
                  <a:cubicBezTo>
                    <a:pt x="525032" y="1175766"/>
                    <a:pt x="525509" y="1178703"/>
                    <a:pt x="527050" y="1181100"/>
                  </a:cubicBezTo>
                  <a:cubicBezTo>
                    <a:pt x="547246" y="1212517"/>
                    <a:pt x="532471" y="1184004"/>
                    <a:pt x="541337" y="1201737"/>
                  </a:cubicBezTo>
                  <a:cubicBezTo>
                    <a:pt x="542593" y="1208016"/>
                    <a:pt x="545714" y="1223376"/>
                    <a:pt x="546100" y="1227137"/>
                  </a:cubicBezTo>
                  <a:cubicBezTo>
                    <a:pt x="551052" y="1275418"/>
                    <a:pt x="537109" y="1262462"/>
                    <a:pt x="555625" y="1276350"/>
                  </a:cubicBezTo>
                  <a:cubicBezTo>
                    <a:pt x="556683" y="1279525"/>
                    <a:pt x="557175" y="1282949"/>
                    <a:pt x="558800" y="1285875"/>
                  </a:cubicBezTo>
                  <a:cubicBezTo>
                    <a:pt x="562040" y="1291707"/>
                    <a:pt x="567229" y="1291859"/>
                    <a:pt x="573087" y="1293812"/>
                  </a:cubicBezTo>
                  <a:cubicBezTo>
                    <a:pt x="574675" y="1295929"/>
                    <a:pt x="575979" y="1298291"/>
                    <a:pt x="577850" y="1300162"/>
                  </a:cubicBezTo>
                  <a:cubicBezTo>
                    <a:pt x="579721" y="1302033"/>
                    <a:pt x="582478" y="1302916"/>
                    <a:pt x="584200" y="1304925"/>
                  </a:cubicBezTo>
                  <a:cubicBezTo>
                    <a:pt x="585740" y="1306722"/>
                    <a:pt x="585860" y="1309457"/>
                    <a:pt x="587375" y="1311275"/>
                  </a:cubicBezTo>
                  <a:cubicBezTo>
                    <a:pt x="588596" y="1312741"/>
                    <a:pt x="590585" y="1313341"/>
                    <a:pt x="592137" y="1314450"/>
                  </a:cubicBezTo>
                  <a:cubicBezTo>
                    <a:pt x="597428" y="1318229"/>
                    <a:pt x="598761" y="1320178"/>
                    <a:pt x="604837" y="1322387"/>
                  </a:cubicBezTo>
                  <a:cubicBezTo>
                    <a:pt x="608458" y="1323704"/>
                    <a:pt x="612295" y="1324344"/>
                    <a:pt x="615950" y="1325562"/>
                  </a:cubicBezTo>
                  <a:cubicBezTo>
                    <a:pt x="637533" y="1332756"/>
                    <a:pt x="606430" y="1324373"/>
                    <a:pt x="636587" y="1331912"/>
                  </a:cubicBezTo>
                  <a:cubicBezTo>
                    <a:pt x="646725" y="1338670"/>
                    <a:pt x="646495" y="1340327"/>
                    <a:pt x="665162" y="1327150"/>
                  </a:cubicBezTo>
                  <a:cubicBezTo>
                    <a:pt x="668309" y="1324928"/>
                    <a:pt x="666743" y="1319544"/>
                    <a:pt x="668337" y="1316037"/>
                  </a:cubicBezTo>
                  <a:cubicBezTo>
                    <a:pt x="669432" y="1313628"/>
                    <a:pt x="671562" y="1311840"/>
                    <a:pt x="673100" y="1309687"/>
                  </a:cubicBezTo>
                  <a:cubicBezTo>
                    <a:pt x="674209" y="1308135"/>
                    <a:pt x="675033" y="1306373"/>
                    <a:pt x="676275" y="1304925"/>
                  </a:cubicBezTo>
                  <a:cubicBezTo>
                    <a:pt x="684803" y="1294976"/>
                    <a:pt x="681221" y="1300891"/>
                    <a:pt x="693737" y="1292225"/>
                  </a:cubicBezTo>
                  <a:cubicBezTo>
                    <a:pt x="697135" y="1289872"/>
                    <a:pt x="700000" y="1286824"/>
                    <a:pt x="703262" y="1284287"/>
                  </a:cubicBezTo>
                  <a:cubicBezTo>
                    <a:pt x="704768" y="1283116"/>
                    <a:pt x="706232" y="1281764"/>
                    <a:pt x="708025" y="1281112"/>
                  </a:cubicBezTo>
                  <a:cubicBezTo>
                    <a:pt x="712126" y="1279621"/>
                    <a:pt x="716554" y="1279220"/>
                    <a:pt x="720725" y="1277937"/>
                  </a:cubicBezTo>
                  <a:cubicBezTo>
                    <a:pt x="746607" y="1269973"/>
                    <a:pt x="713708" y="1278499"/>
                    <a:pt x="735012" y="1273175"/>
                  </a:cubicBezTo>
                  <a:cubicBezTo>
                    <a:pt x="736600" y="1272117"/>
                    <a:pt x="737982" y="1270652"/>
                    <a:pt x="739775" y="1270000"/>
                  </a:cubicBezTo>
                  <a:cubicBezTo>
                    <a:pt x="752971" y="1265202"/>
                    <a:pt x="752698" y="1266850"/>
                    <a:pt x="766762" y="1268412"/>
                  </a:cubicBezTo>
                  <a:cubicBezTo>
                    <a:pt x="768350" y="1272116"/>
                    <a:pt x="769723" y="1275920"/>
                    <a:pt x="771525" y="1279525"/>
                  </a:cubicBezTo>
                  <a:cubicBezTo>
                    <a:pt x="773433" y="1283341"/>
                    <a:pt x="777697" y="1286375"/>
                    <a:pt x="777875" y="1290637"/>
                  </a:cubicBezTo>
                  <a:cubicBezTo>
                    <a:pt x="778982" y="1317219"/>
                    <a:pt x="780650" y="1315113"/>
                    <a:pt x="768350" y="1319212"/>
                  </a:cubicBezTo>
                  <a:cubicBezTo>
                    <a:pt x="766233" y="1322387"/>
                    <a:pt x="764384" y="1325757"/>
                    <a:pt x="762000" y="1328737"/>
                  </a:cubicBezTo>
                  <a:cubicBezTo>
                    <a:pt x="760130" y="1331074"/>
                    <a:pt x="756202" y="1332145"/>
                    <a:pt x="755650" y="1335087"/>
                  </a:cubicBezTo>
                  <a:cubicBezTo>
                    <a:pt x="754952" y="1338807"/>
                    <a:pt x="756568" y="1357896"/>
                    <a:pt x="760412" y="1363662"/>
                  </a:cubicBezTo>
                  <a:cubicBezTo>
                    <a:pt x="761880" y="1365864"/>
                    <a:pt x="764891" y="1366554"/>
                    <a:pt x="766762" y="1368425"/>
                  </a:cubicBezTo>
                  <a:cubicBezTo>
                    <a:pt x="769684" y="1371347"/>
                    <a:pt x="771611" y="1375204"/>
                    <a:pt x="774700" y="1377950"/>
                  </a:cubicBezTo>
                  <a:cubicBezTo>
                    <a:pt x="785281" y="1387355"/>
                    <a:pt x="777268" y="1374494"/>
                    <a:pt x="785812" y="1385887"/>
                  </a:cubicBezTo>
                  <a:cubicBezTo>
                    <a:pt x="789246" y="1390466"/>
                    <a:pt x="792777" y="1395055"/>
                    <a:pt x="795337" y="1400175"/>
                  </a:cubicBezTo>
                  <a:cubicBezTo>
                    <a:pt x="796395" y="1402292"/>
                    <a:pt x="796997" y="1404707"/>
                    <a:pt x="798512" y="1406525"/>
                  </a:cubicBezTo>
                  <a:cubicBezTo>
                    <a:pt x="799734" y="1407991"/>
                    <a:pt x="801826" y="1408458"/>
                    <a:pt x="803275" y="1409700"/>
                  </a:cubicBezTo>
                  <a:cubicBezTo>
                    <a:pt x="805548" y="1411648"/>
                    <a:pt x="807864" y="1413629"/>
                    <a:pt x="809625" y="1416050"/>
                  </a:cubicBezTo>
                  <a:cubicBezTo>
                    <a:pt x="812134" y="1419500"/>
                    <a:pt x="813121" y="1423991"/>
                    <a:pt x="815975" y="1427162"/>
                  </a:cubicBezTo>
                  <a:cubicBezTo>
                    <a:pt x="817607" y="1428976"/>
                    <a:pt x="827544" y="1433741"/>
                    <a:pt x="830262" y="1435100"/>
                  </a:cubicBezTo>
                  <a:cubicBezTo>
                    <a:pt x="831850" y="1437217"/>
                    <a:pt x="833154" y="1439579"/>
                    <a:pt x="835025" y="1441450"/>
                  </a:cubicBezTo>
                  <a:cubicBezTo>
                    <a:pt x="837947" y="1444372"/>
                    <a:pt x="841933" y="1446188"/>
                    <a:pt x="844550" y="1449387"/>
                  </a:cubicBezTo>
                  <a:cubicBezTo>
                    <a:pt x="846798" y="1452134"/>
                    <a:pt x="847486" y="1455868"/>
                    <a:pt x="849312" y="1458912"/>
                  </a:cubicBezTo>
                  <a:cubicBezTo>
                    <a:pt x="852257" y="1463820"/>
                    <a:pt x="856277" y="1468080"/>
                    <a:pt x="858837" y="1473200"/>
                  </a:cubicBezTo>
                  <a:cubicBezTo>
                    <a:pt x="863016" y="1481558"/>
                    <a:pt x="860338" y="1477877"/>
                    <a:pt x="866775" y="1484312"/>
                  </a:cubicBezTo>
                  <a:cubicBezTo>
                    <a:pt x="867833" y="1486429"/>
                    <a:pt x="862806" y="1469495"/>
                    <a:pt x="869950" y="1490662"/>
                  </a:cubicBezTo>
                  <a:lnTo>
                    <a:pt x="860425" y="1501775"/>
                  </a:lnTo>
                  <a:cubicBezTo>
                    <a:pt x="863600" y="1516062"/>
                    <a:pt x="863405" y="1531546"/>
                    <a:pt x="869950" y="1544637"/>
                  </a:cubicBezTo>
                  <a:cubicBezTo>
                    <a:pt x="871008" y="1546754"/>
                    <a:pt x="871871" y="1548980"/>
                    <a:pt x="873125" y="1550987"/>
                  </a:cubicBezTo>
                  <a:cubicBezTo>
                    <a:pt x="878806" y="1560077"/>
                    <a:pt x="876583" y="1554261"/>
                    <a:pt x="881062" y="1562100"/>
                  </a:cubicBezTo>
                  <a:cubicBezTo>
                    <a:pt x="887080" y="1572631"/>
                    <a:pt x="880661" y="1564874"/>
                    <a:pt x="890587" y="1574800"/>
                  </a:cubicBezTo>
                  <a:cubicBezTo>
                    <a:pt x="892354" y="1580099"/>
                    <a:pt x="894902" y="1587334"/>
                    <a:pt x="895350" y="1592262"/>
                  </a:cubicBezTo>
                  <a:cubicBezTo>
                    <a:pt x="895501" y="1593929"/>
                    <a:pt x="895006" y="1595905"/>
                    <a:pt x="893762" y="1597025"/>
                  </a:cubicBezTo>
                  <a:cubicBezTo>
                    <a:pt x="880893" y="1608608"/>
                    <a:pt x="880639" y="1606421"/>
                    <a:pt x="865187" y="1608137"/>
                  </a:cubicBezTo>
                  <a:cubicBezTo>
                    <a:pt x="861483" y="1607079"/>
                    <a:pt x="857356" y="1606981"/>
                    <a:pt x="854075" y="1604962"/>
                  </a:cubicBezTo>
                  <a:cubicBezTo>
                    <a:pt x="842906" y="1598089"/>
                    <a:pt x="840993" y="1586463"/>
                    <a:pt x="833437" y="1576387"/>
                  </a:cubicBezTo>
                  <a:cubicBezTo>
                    <a:pt x="831850" y="1574270"/>
                    <a:pt x="829960" y="1572350"/>
                    <a:pt x="828675" y="1570037"/>
                  </a:cubicBezTo>
                  <a:cubicBezTo>
                    <a:pt x="826598" y="1566299"/>
                    <a:pt x="823651" y="1556222"/>
                    <a:pt x="822325" y="1552575"/>
                  </a:cubicBezTo>
                  <a:cubicBezTo>
                    <a:pt x="821351" y="1549897"/>
                    <a:pt x="820731" y="1547008"/>
                    <a:pt x="819150" y="1544637"/>
                  </a:cubicBezTo>
                  <a:cubicBezTo>
                    <a:pt x="817490" y="1542146"/>
                    <a:pt x="814917" y="1540404"/>
                    <a:pt x="812800" y="1538287"/>
                  </a:cubicBezTo>
                  <a:cubicBezTo>
                    <a:pt x="812639" y="1536515"/>
                    <a:pt x="813161" y="1518746"/>
                    <a:pt x="808037" y="1514475"/>
                  </a:cubicBezTo>
                  <a:cubicBezTo>
                    <a:pt x="806361" y="1513078"/>
                    <a:pt x="803804" y="1513416"/>
                    <a:pt x="801687" y="1512887"/>
                  </a:cubicBezTo>
                  <a:cubicBezTo>
                    <a:pt x="800201" y="1508429"/>
                    <a:pt x="798523" y="1500049"/>
                    <a:pt x="793750" y="1497012"/>
                  </a:cubicBezTo>
                  <a:cubicBezTo>
                    <a:pt x="789936" y="1494585"/>
                    <a:pt x="785283" y="1493837"/>
                    <a:pt x="781050" y="1492250"/>
                  </a:cubicBezTo>
                  <a:cubicBezTo>
                    <a:pt x="778404" y="1489075"/>
                    <a:pt x="776159" y="1485518"/>
                    <a:pt x="773112" y="1482725"/>
                  </a:cubicBezTo>
                  <a:cubicBezTo>
                    <a:pt x="766405" y="1476577"/>
                    <a:pt x="762780" y="1475177"/>
                    <a:pt x="755650" y="1471612"/>
                  </a:cubicBezTo>
                  <a:cubicBezTo>
                    <a:pt x="754592" y="1469495"/>
                    <a:pt x="754472" y="1466532"/>
                    <a:pt x="752475" y="1465262"/>
                  </a:cubicBezTo>
                  <a:cubicBezTo>
                    <a:pt x="748240" y="1462567"/>
                    <a:pt x="742848" y="1462365"/>
                    <a:pt x="738187" y="1460500"/>
                  </a:cubicBezTo>
                  <a:cubicBezTo>
                    <a:pt x="715968" y="1451612"/>
                    <a:pt x="733093" y="1457521"/>
                    <a:pt x="684212" y="1454150"/>
                  </a:cubicBezTo>
                  <a:lnTo>
                    <a:pt x="671512" y="1450975"/>
                  </a:lnTo>
                  <a:cubicBezTo>
                    <a:pt x="665594" y="1449609"/>
                    <a:pt x="659559" y="1449150"/>
                    <a:pt x="654050" y="1446212"/>
                  </a:cubicBezTo>
                  <a:cubicBezTo>
                    <a:pt x="648999" y="1443518"/>
                    <a:pt x="644670" y="1439632"/>
                    <a:pt x="639762" y="1436687"/>
                  </a:cubicBezTo>
                  <a:cubicBezTo>
                    <a:pt x="637116" y="1435100"/>
                    <a:pt x="634705" y="1433033"/>
                    <a:pt x="631825" y="1431925"/>
                  </a:cubicBezTo>
                  <a:cubicBezTo>
                    <a:pt x="627752" y="1430359"/>
                    <a:pt x="623358" y="1429808"/>
                    <a:pt x="619125" y="1428750"/>
                  </a:cubicBezTo>
                  <a:cubicBezTo>
                    <a:pt x="599919" y="1413385"/>
                    <a:pt x="609974" y="1416891"/>
                    <a:pt x="590550" y="1414462"/>
                  </a:cubicBezTo>
                  <a:cubicBezTo>
                    <a:pt x="587904" y="1413404"/>
                    <a:pt x="585216" y="1412444"/>
                    <a:pt x="582612" y="1411287"/>
                  </a:cubicBezTo>
                  <a:cubicBezTo>
                    <a:pt x="580449" y="1410326"/>
                    <a:pt x="578486" y="1408921"/>
                    <a:pt x="576262" y="1408112"/>
                  </a:cubicBezTo>
                  <a:cubicBezTo>
                    <a:pt x="572642" y="1406795"/>
                    <a:pt x="568770" y="1406254"/>
                    <a:pt x="565150" y="1404937"/>
                  </a:cubicBezTo>
                  <a:cubicBezTo>
                    <a:pt x="562926" y="1404128"/>
                    <a:pt x="561121" y="1402226"/>
                    <a:pt x="558800" y="1401762"/>
                  </a:cubicBezTo>
                  <a:cubicBezTo>
                    <a:pt x="553068" y="1400616"/>
                    <a:pt x="547158" y="1400704"/>
                    <a:pt x="541337" y="1400175"/>
                  </a:cubicBezTo>
                  <a:cubicBezTo>
                    <a:pt x="520895" y="1391998"/>
                    <a:pt x="543013" y="1399968"/>
                    <a:pt x="498475" y="1393825"/>
                  </a:cubicBezTo>
                  <a:cubicBezTo>
                    <a:pt x="494659" y="1393299"/>
                    <a:pt x="491084" y="1391643"/>
                    <a:pt x="487362" y="1390650"/>
                  </a:cubicBezTo>
                  <a:cubicBezTo>
                    <a:pt x="460285" y="1383430"/>
                    <a:pt x="490258" y="1392154"/>
                    <a:pt x="458787" y="1382712"/>
                  </a:cubicBezTo>
                  <a:cubicBezTo>
                    <a:pt x="456670" y="1380595"/>
                    <a:pt x="455004" y="1377902"/>
                    <a:pt x="452437" y="1376362"/>
                  </a:cubicBezTo>
                  <a:cubicBezTo>
                    <a:pt x="449567" y="1374640"/>
                    <a:pt x="445959" y="1374572"/>
                    <a:pt x="442912" y="1373187"/>
                  </a:cubicBezTo>
                  <a:cubicBezTo>
                    <a:pt x="440103" y="1371910"/>
                    <a:pt x="437621" y="1370012"/>
                    <a:pt x="434975" y="1368425"/>
                  </a:cubicBezTo>
                  <a:cubicBezTo>
                    <a:pt x="433917" y="1366308"/>
                    <a:pt x="433358" y="1363856"/>
                    <a:pt x="431800" y="1362075"/>
                  </a:cubicBezTo>
                  <a:cubicBezTo>
                    <a:pt x="427234" y="1356857"/>
                    <a:pt x="423247" y="1355418"/>
                    <a:pt x="417512" y="1352550"/>
                  </a:cubicBezTo>
                  <a:cubicBezTo>
                    <a:pt x="416025" y="1350319"/>
                    <a:pt x="411106" y="1342750"/>
                    <a:pt x="409575" y="1341437"/>
                  </a:cubicBezTo>
                  <a:cubicBezTo>
                    <a:pt x="407778" y="1339897"/>
                    <a:pt x="405164" y="1339619"/>
                    <a:pt x="403225" y="1338262"/>
                  </a:cubicBezTo>
                  <a:cubicBezTo>
                    <a:pt x="399839" y="1335892"/>
                    <a:pt x="396962" y="1332862"/>
                    <a:pt x="393700" y="1330325"/>
                  </a:cubicBezTo>
                  <a:cubicBezTo>
                    <a:pt x="392194" y="1329154"/>
                    <a:pt x="390386" y="1328392"/>
                    <a:pt x="388937" y="1327150"/>
                  </a:cubicBezTo>
                  <a:cubicBezTo>
                    <a:pt x="379348" y="1318931"/>
                    <a:pt x="386576" y="1322130"/>
                    <a:pt x="377825" y="1319212"/>
                  </a:cubicBezTo>
                  <a:cubicBezTo>
                    <a:pt x="375708" y="1317095"/>
                    <a:pt x="373345" y="1315199"/>
                    <a:pt x="371475" y="1312862"/>
                  </a:cubicBezTo>
                  <a:cubicBezTo>
                    <a:pt x="362212" y="1301283"/>
                    <a:pt x="369616" y="1304833"/>
                    <a:pt x="360362" y="1301750"/>
                  </a:cubicBezTo>
                  <a:cubicBezTo>
                    <a:pt x="352829" y="1286683"/>
                    <a:pt x="357798" y="1291890"/>
                    <a:pt x="347662" y="1284287"/>
                  </a:cubicBezTo>
                  <a:cubicBezTo>
                    <a:pt x="345926" y="1277342"/>
                    <a:pt x="346590" y="1278044"/>
                    <a:pt x="342900" y="1271587"/>
                  </a:cubicBezTo>
                  <a:cubicBezTo>
                    <a:pt x="341953" y="1269931"/>
                    <a:pt x="341191" y="1268046"/>
                    <a:pt x="339725" y="1266825"/>
                  </a:cubicBezTo>
                  <a:cubicBezTo>
                    <a:pt x="337907" y="1265310"/>
                    <a:pt x="335492" y="1264708"/>
                    <a:pt x="333375" y="1263650"/>
                  </a:cubicBezTo>
                  <a:cubicBezTo>
                    <a:pt x="332317" y="1261533"/>
                    <a:pt x="331873" y="1258973"/>
                    <a:pt x="330200" y="1257300"/>
                  </a:cubicBezTo>
                  <a:cubicBezTo>
                    <a:pt x="329017" y="1256117"/>
                    <a:pt x="326620" y="1256895"/>
                    <a:pt x="325437" y="1255712"/>
                  </a:cubicBezTo>
                  <a:cubicBezTo>
                    <a:pt x="306914" y="1237189"/>
                    <a:pt x="327819" y="1252009"/>
                    <a:pt x="314325" y="1243012"/>
                  </a:cubicBezTo>
                  <a:cubicBezTo>
                    <a:pt x="307013" y="1232045"/>
                    <a:pt x="316779" y="1245369"/>
                    <a:pt x="301625" y="1231900"/>
                  </a:cubicBezTo>
                  <a:cubicBezTo>
                    <a:pt x="299647" y="1230142"/>
                    <a:pt x="299175" y="1226835"/>
                    <a:pt x="296862" y="1225550"/>
                  </a:cubicBezTo>
                  <a:cubicBezTo>
                    <a:pt x="294048" y="1223987"/>
                    <a:pt x="290512" y="1224491"/>
                    <a:pt x="287337" y="1223962"/>
                  </a:cubicBezTo>
                  <a:cubicBezTo>
                    <a:pt x="284691" y="1222904"/>
                    <a:pt x="282078" y="1221761"/>
                    <a:pt x="279400" y="1220787"/>
                  </a:cubicBezTo>
                  <a:cubicBezTo>
                    <a:pt x="276255" y="1219643"/>
                    <a:pt x="272813" y="1219215"/>
                    <a:pt x="269875" y="1217612"/>
                  </a:cubicBezTo>
                  <a:cubicBezTo>
                    <a:pt x="266900" y="1215989"/>
                    <a:pt x="265110" y="1212452"/>
                    <a:pt x="261937" y="1211262"/>
                  </a:cubicBezTo>
                  <a:cubicBezTo>
                    <a:pt x="256398" y="1209185"/>
                    <a:pt x="250276" y="1209247"/>
                    <a:pt x="244475" y="1208087"/>
                  </a:cubicBezTo>
                  <a:cubicBezTo>
                    <a:pt x="242336" y="1207659"/>
                    <a:pt x="240242" y="1207029"/>
                    <a:pt x="238125" y="1206500"/>
                  </a:cubicBezTo>
                  <a:cubicBezTo>
                    <a:pt x="233325" y="1203300"/>
                    <a:pt x="230862" y="1202108"/>
                    <a:pt x="227012" y="1196975"/>
                  </a:cubicBezTo>
                  <a:cubicBezTo>
                    <a:pt x="225592" y="1195082"/>
                    <a:pt x="225655" y="1192140"/>
                    <a:pt x="223837" y="1190625"/>
                  </a:cubicBezTo>
                  <a:cubicBezTo>
                    <a:pt x="222161" y="1189228"/>
                    <a:pt x="219604" y="1189566"/>
                    <a:pt x="217487" y="1189037"/>
                  </a:cubicBezTo>
                  <a:cubicBezTo>
                    <a:pt x="215900" y="1185862"/>
                    <a:pt x="214449" y="1182615"/>
                    <a:pt x="212725" y="1179512"/>
                  </a:cubicBezTo>
                  <a:cubicBezTo>
                    <a:pt x="211799" y="1177844"/>
                    <a:pt x="210455" y="1176430"/>
                    <a:pt x="209550" y="1174750"/>
                  </a:cubicBezTo>
                  <a:cubicBezTo>
                    <a:pt x="206745" y="1169541"/>
                    <a:pt x="206904" y="1161521"/>
                    <a:pt x="201612" y="1158875"/>
                  </a:cubicBezTo>
                  <a:lnTo>
                    <a:pt x="192087" y="1154112"/>
                  </a:lnTo>
                  <a:cubicBezTo>
                    <a:pt x="187256" y="1139618"/>
                    <a:pt x="191279" y="1146954"/>
                    <a:pt x="177800" y="1133475"/>
                  </a:cubicBezTo>
                  <a:lnTo>
                    <a:pt x="177800" y="1133475"/>
                  </a:lnTo>
                  <a:cubicBezTo>
                    <a:pt x="174701" y="1127277"/>
                    <a:pt x="175188" y="1127596"/>
                    <a:pt x="171450" y="1122362"/>
                  </a:cubicBezTo>
                  <a:cubicBezTo>
                    <a:pt x="169912" y="1120209"/>
                    <a:pt x="168558" y="1117883"/>
                    <a:pt x="166687" y="1116012"/>
                  </a:cubicBezTo>
                  <a:cubicBezTo>
                    <a:pt x="164816" y="1114141"/>
                    <a:pt x="162454" y="1112837"/>
                    <a:pt x="160337" y="1111250"/>
                  </a:cubicBezTo>
                  <a:cubicBezTo>
                    <a:pt x="149071" y="1088719"/>
                    <a:pt x="164966" y="1117882"/>
                    <a:pt x="152400" y="1101725"/>
                  </a:cubicBezTo>
                  <a:cubicBezTo>
                    <a:pt x="137976" y="1083178"/>
                    <a:pt x="155128" y="1096664"/>
                    <a:pt x="136525" y="1084262"/>
                  </a:cubicBezTo>
                  <a:cubicBezTo>
                    <a:pt x="135996" y="1081616"/>
                    <a:pt x="136473" y="1078543"/>
                    <a:pt x="134937" y="1076325"/>
                  </a:cubicBezTo>
                  <a:cubicBezTo>
                    <a:pt x="126607" y="1064294"/>
                    <a:pt x="126364" y="1065001"/>
                    <a:pt x="117475" y="1062037"/>
                  </a:cubicBezTo>
                  <a:cubicBezTo>
                    <a:pt x="110314" y="1054876"/>
                    <a:pt x="109096" y="1053334"/>
                    <a:pt x="100012" y="1046162"/>
                  </a:cubicBezTo>
                  <a:cubicBezTo>
                    <a:pt x="93782" y="1041244"/>
                    <a:pt x="86710" y="1037349"/>
                    <a:pt x="80962" y="1031875"/>
                  </a:cubicBezTo>
                  <a:cubicBezTo>
                    <a:pt x="53830" y="1006035"/>
                    <a:pt x="75013" y="1023318"/>
                    <a:pt x="61912" y="1006475"/>
                  </a:cubicBezTo>
                  <a:cubicBezTo>
                    <a:pt x="46953" y="987244"/>
                    <a:pt x="65329" y="1016174"/>
                    <a:pt x="47625" y="990600"/>
                  </a:cubicBezTo>
                  <a:cubicBezTo>
                    <a:pt x="35025" y="972400"/>
                    <a:pt x="48620" y="985608"/>
                    <a:pt x="31750" y="971550"/>
                  </a:cubicBezTo>
                  <a:cubicBezTo>
                    <a:pt x="29007" y="966064"/>
                    <a:pt x="27412" y="961891"/>
                    <a:pt x="23812" y="957262"/>
                  </a:cubicBezTo>
                  <a:cubicBezTo>
                    <a:pt x="21275" y="954000"/>
                    <a:pt x="18245" y="951123"/>
                    <a:pt x="15875" y="947737"/>
                  </a:cubicBezTo>
                  <a:cubicBezTo>
                    <a:pt x="14518" y="945798"/>
                    <a:pt x="14013" y="943356"/>
                    <a:pt x="12700" y="941387"/>
                  </a:cubicBezTo>
                  <a:cubicBezTo>
                    <a:pt x="10821" y="938568"/>
                    <a:pt x="8229" y="936269"/>
                    <a:pt x="6350" y="933450"/>
                  </a:cubicBezTo>
                  <a:cubicBezTo>
                    <a:pt x="5037" y="931481"/>
                    <a:pt x="4349" y="929155"/>
                    <a:pt x="3175" y="927100"/>
                  </a:cubicBezTo>
                  <a:cubicBezTo>
                    <a:pt x="2228" y="925443"/>
                    <a:pt x="1058" y="923925"/>
                    <a:pt x="0" y="922337"/>
                  </a:cubicBezTo>
                  <a:cubicBezTo>
                    <a:pt x="529" y="903816"/>
                    <a:pt x="201" y="885251"/>
                    <a:pt x="1587" y="866775"/>
                  </a:cubicBezTo>
                  <a:cubicBezTo>
                    <a:pt x="1800" y="863933"/>
                    <a:pt x="3605" y="861441"/>
                    <a:pt x="4762" y="858837"/>
                  </a:cubicBezTo>
                  <a:cubicBezTo>
                    <a:pt x="5723" y="856674"/>
                    <a:pt x="6976" y="854650"/>
                    <a:pt x="7937" y="852487"/>
                  </a:cubicBezTo>
                  <a:cubicBezTo>
                    <a:pt x="9094" y="849883"/>
                    <a:pt x="9955" y="847154"/>
                    <a:pt x="11112" y="844550"/>
                  </a:cubicBezTo>
                  <a:cubicBezTo>
                    <a:pt x="12073" y="842387"/>
                    <a:pt x="13308" y="840354"/>
                    <a:pt x="14287" y="838200"/>
                  </a:cubicBezTo>
                  <a:cubicBezTo>
                    <a:pt x="15955" y="834531"/>
                    <a:pt x="17382" y="830756"/>
                    <a:pt x="19050" y="827087"/>
                  </a:cubicBezTo>
                  <a:cubicBezTo>
                    <a:pt x="20029" y="824933"/>
                    <a:pt x="21264" y="822900"/>
                    <a:pt x="22225" y="820737"/>
                  </a:cubicBezTo>
                  <a:cubicBezTo>
                    <a:pt x="25312" y="813792"/>
                    <a:pt x="25878" y="810008"/>
                    <a:pt x="30162" y="803275"/>
                  </a:cubicBezTo>
                  <a:cubicBezTo>
                    <a:pt x="33541" y="797964"/>
                    <a:pt x="41769" y="789605"/>
                    <a:pt x="46037" y="785812"/>
                  </a:cubicBezTo>
                  <a:cubicBezTo>
                    <a:pt x="47463" y="784544"/>
                    <a:pt x="49451" y="783986"/>
                    <a:pt x="50800" y="782637"/>
                  </a:cubicBezTo>
                  <a:cubicBezTo>
                    <a:pt x="75686" y="757753"/>
                    <a:pt x="43720" y="788277"/>
                    <a:pt x="60325" y="768350"/>
                  </a:cubicBezTo>
                  <a:cubicBezTo>
                    <a:pt x="61546" y="766884"/>
                    <a:pt x="63738" y="766524"/>
                    <a:pt x="65087" y="765175"/>
                  </a:cubicBezTo>
                  <a:cubicBezTo>
                    <a:pt x="67483" y="762779"/>
                    <a:pt x="69557" y="760056"/>
                    <a:pt x="71437" y="757237"/>
                  </a:cubicBezTo>
                  <a:cubicBezTo>
                    <a:pt x="78466" y="746693"/>
                    <a:pt x="70169" y="754786"/>
                    <a:pt x="79375" y="742950"/>
                  </a:cubicBezTo>
                  <a:cubicBezTo>
                    <a:pt x="81213" y="740587"/>
                    <a:pt x="83777" y="738873"/>
                    <a:pt x="85725" y="736600"/>
                  </a:cubicBezTo>
                  <a:cubicBezTo>
                    <a:pt x="86967" y="735151"/>
                    <a:pt x="87551" y="733186"/>
                    <a:pt x="88900" y="731837"/>
                  </a:cubicBezTo>
                  <a:cubicBezTo>
                    <a:pt x="91296" y="729441"/>
                    <a:pt x="94570" y="728005"/>
                    <a:pt x="96837" y="725487"/>
                  </a:cubicBezTo>
                  <a:cubicBezTo>
                    <a:pt x="113070" y="707450"/>
                    <a:pt x="94299" y="722627"/>
                    <a:pt x="109537" y="711200"/>
                  </a:cubicBezTo>
                  <a:cubicBezTo>
                    <a:pt x="112364" y="694244"/>
                    <a:pt x="107934" y="708043"/>
                    <a:pt x="120650" y="693737"/>
                  </a:cubicBezTo>
                  <a:cubicBezTo>
                    <a:pt x="122222" y="691968"/>
                    <a:pt x="122450" y="689313"/>
                    <a:pt x="123825" y="687387"/>
                  </a:cubicBezTo>
                  <a:cubicBezTo>
                    <a:pt x="125130" y="685560"/>
                    <a:pt x="127282" y="684452"/>
                    <a:pt x="128587" y="682625"/>
                  </a:cubicBezTo>
                  <a:cubicBezTo>
                    <a:pt x="129962" y="680699"/>
                    <a:pt x="130089" y="677948"/>
                    <a:pt x="131762" y="676275"/>
                  </a:cubicBezTo>
                  <a:cubicBezTo>
                    <a:pt x="134460" y="673577"/>
                    <a:pt x="138112" y="672042"/>
                    <a:pt x="141287" y="669925"/>
                  </a:cubicBezTo>
                  <a:cubicBezTo>
                    <a:pt x="144043" y="661657"/>
                    <a:pt x="141295" y="667535"/>
                    <a:pt x="149225" y="658812"/>
                  </a:cubicBezTo>
                  <a:cubicBezTo>
                    <a:pt x="152507" y="655202"/>
                    <a:pt x="155661" y="651476"/>
                    <a:pt x="158750" y="647700"/>
                  </a:cubicBezTo>
                  <a:cubicBezTo>
                    <a:pt x="160425" y="645652"/>
                    <a:pt x="162092" y="643582"/>
                    <a:pt x="163512" y="641350"/>
                  </a:cubicBezTo>
                  <a:cubicBezTo>
                    <a:pt x="165802" y="637751"/>
                    <a:pt x="167626" y="633871"/>
                    <a:pt x="169862" y="630237"/>
                  </a:cubicBezTo>
                  <a:cubicBezTo>
                    <a:pt x="174200" y="623187"/>
                    <a:pt x="177522" y="617930"/>
                    <a:pt x="184150" y="612775"/>
                  </a:cubicBezTo>
                  <a:cubicBezTo>
                    <a:pt x="186018" y="611322"/>
                    <a:pt x="188383" y="610658"/>
                    <a:pt x="190500" y="609600"/>
                  </a:cubicBezTo>
                  <a:cubicBezTo>
                    <a:pt x="205775" y="584138"/>
                    <a:pt x="182121" y="620999"/>
                    <a:pt x="204787" y="595312"/>
                  </a:cubicBezTo>
                  <a:cubicBezTo>
                    <a:pt x="210323" y="589038"/>
                    <a:pt x="213159" y="580591"/>
                    <a:pt x="219075" y="574675"/>
                  </a:cubicBezTo>
                  <a:lnTo>
                    <a:pt x="236537" y="557212"/>
                  </a:lnTo>
                  <a:lnTo>
                    <a:pt x="247650" y="546100"/>
                  </a:lnTo>
                  <a:cubicBezTo>
                    <a:pt x="262408" y="527651"/>
                    <a:pt x="244411" y="550777"/>
                    <a:pt x="261937" y="525462"/>
                  </a:cubicBezTo>
                  <a:cubicBezTo>
                    <a:pt x="263866" y="522676"/>
                    <a:pt x="266170" y="520171"/>
                    <a:pt x="268287" y="517525"/>
                  </a:cubicBezTo>
                  <a:cubicBezTo>
                    <a:pt x="269345" y="513821"/>
                    <a:pt x="269868" y="509919"/>
                    <a:pt x="271462" y="506412"/>
                  </a:cubicBezTo>
                  <a:cubicBezTo>
                    <a:pt x="272557" y="504003"/>
                    <a:pt x="274823" y="502306"/>
                    <a:pt x="276225" y="500062"/>
                  </a:cubicBezTo>
                  <a:cubicBezTo>
                    <a:pt x="279692" y="494516"/>
                    <a:pt x="278540" y="493657"/>
                    <a:pt x="282575" y="488950"/>
                  </a:cubicBezTo>
                  <a:cubicBezTo>
                    <a:pt x="284523" y="486677"/>
                    <a:pt x="286954" y="484853"/>
                    <a:pt x="288925" y="482600"/>
                  </a:cubicBezTo>
                  <a:cubicBezTo>
                    <a:pt x="298355" y="471823"/>
                    <a:pt x="288490" y="480148"/>
                    <a:pt x="300037" y="471487"/>
                  </a:cubicBezTo>
                  <a:cubicBezTo>
                    <a:pt x="300336" y="470890"/>
                    <a:pt x="305689" y="459201"/>
                    <a:pt x="307975" y="457200"/>
                  </a:cubicBezTo>
                  <a:cubicBezTo>
                    <a:pt x="310847" y="454687"/>
                    <a:pt x="314325" y="452967"/>
                    <a:pt x="317500" y="450850"/>
                  </a:cubicBezTo>
                  <a:cubicBezTo>
                    <a:pt x="329111" y="431495"/>
                    <a:pt x="313653" y="454695"/>
                    <a:pt x="331787" y="436562"/>
                  </a:cubicBezTo>
                  <a:cubicBezTo>
                    <a:pt x="348337" y="420013"/>
                    <a:pt x="329586" y="426388"/>
                    <a:pt x="357187" y="407987"/>
                  </a:cubicBezTo>
                  <a:cubicBezTo>
                    <a:pt x="361170" y="405332"/>
                    <a:pt x="371157" y="399071"/>
                    <a:pt x="374650" y="395287"/>
                  </a:cubicBezTo>
                  <a:cubicBezTo>
                    <a:pt x="378742" y="390854"/>
                    <a:pt x="380366" y="383698"/>
                    <a:pt x="385762" y="381000"/>
                  </a:cubicBezTo>
                  <a:cubicBezTo>
                    <a:pt x="402760" y="372500"/>
                    <a:pt x="388318" y="380684"/>
                    <a:pt x="406400" y="366712"/>
                  </a:cubicBezTo>
                  <a:cubicBezTo>
                    <a:pt x="414189" y="360694"/>
                    <a:pt x="423252" y="356210"/>
                    <a:pt x="430212" y="349250"/>
                  </a:cubicBezTo>
                  <a:cubicBezTo>
                    <a:pt x="434975" y="344487"/>
                    <a:pt x="438724" y="338427"/>
                    <a:pt x="444500" y="334962"/>
                  </a:cubicBezTo>
                  <a:cubicBezTo>
                    <a:pt x="452423" y="330208"/>
                    <a:pt x="457775" y="327368"/>
                    <a:pt x="465137" y="320675"/>
                  </a:cubicBezTo>
                  <a:cubicBezTo>
                    <a:pt x="467095" y="318895"/>
                    <a:pt x="468029" y="316196"/>
                    <a:pt x="469900" y="314325"/>
                  </a:cubicBezTo>
                  <a:cubicBezTo>
                    <a:pt x="472822" y="311403"/>
                    <a:pt x="476503" y="309310"/>
                    <a:pt x="479425" y="306387"/>
                  </a:cubicBezTo>
                  <a:cubicBezTo>
                    <a:pt x="481296" y="304516"/>
                    <a:pt x="482034" y="301575"/>
                    <a:pt x="484187" y="300037"/>
                  </a:cubicBezTo>
                  <a:cubicBezTo>
                    <a:pt x="485962" y="298769"/>
                    <a:pt x="488420" y="298979"/>
                    <a:pt x="490537" y="298450"/>
                  </a:cubicBezTo>
                  <a:cubicBezTo>
                    <a:pt x="504914" y="291262"/>
                    <a:pt x="487810" y="300874"/>
                    <a:pt x="504825" y="285750"/>
                  </a:cubicBezTo>
                  <a:cubicBezTo>
                    <a:pt x="510121" y="281042"/>
                    <a:pt x="510733" y="283878"/>
                    <a:pt x="515937" y="280987"/>
                  </a:cubicBezTo>
                  <a:cubicBezTo>
                    <a:pt x="542658" y="266140"/>
                    <a:pt x="512775" y="282564"/>
                    <a:pt x="530225" y="268287"/>
                  </a:cubicBezTo>
                  <a:cubicBezTo>
                    <a:pt x="544428" y="256667"/>
                    <a:pt x="541408" y="263339"/>
                    <a:pt x="557212" y="254000"/>
                  </a:cubicBezTo>
                  <a:cubicBezTo>
                    <a:pt x="564415" y="249743"/>
                    <a:pt x="570736" y="244116"/>
                    <a:pt x="577850" y="239712"/>
                  </a:cubicBezTo>
                  <a:cubicBezTo>
                    <a:pt x="581874" y="237221"/>
                    <a:pt x="586491" y="235797"/>
                    <a:pt x="590550" y="233362"/>
                  </a:cubicBezTo>
                  <a:cubicBezTo>
                    <a:pt x="594453" y="231020"/>
                    <a:pt x="597730" y="227718"/>
                    <a:pt x="601662" y="225425"/>
                  </a:cubicBezTo>
                  <a:cubicBezTo>
                    <a:pt x="604124" y="223989"/>
                    <a:pt x="607012" y="223444"/>
                    <a:pt x="609600" y="222250"/>
                  </a:cubicBezTo>
                  <a:cubicBezTo>
                    <a:pt x="613897" y="220267"/>
                    <a:pt x="618269" y="218381"/>
                    <a:pt x="622300" y="215900"/>
                  </a:cubicBezTo>
                  <a:cubicBezTo>
                    <a:pt x="625186" y="214124"/>
                    <a:pt x="627046" y="210690"/>
                    <a:pt x="630237" y="209550"/>
                  </a:cubicBezTo>
                  <a:cubicBezTo>
                    <a:pt x="634750" y="207938"/>
                    <a:pt x="639762" y="208491"/>
                    <a:pt x="644525" y="207962"/>
                  </a:cubicBezTo>
                  <a:cubicBezTo>
                    <a:pt x="655008" y="201972"/>
                    <a:pt x="657078" y="200516"/>
                    <a:pt x="668337" y="195262"/>
                  </a:cubicBezTo>
                  <a:cubicBezTo>
                    <a:pt x="671989" y="193558"/>
                    <a:pt x="675845" y="192302"/>
                    <a:pt x="679450" y="190500"/>
                  </a:cubicBezTo>
                  <a:cubicBezTo>
                    <a:pt x="683266" y="188592"/>
                    <a:pt x="686798" y="186158"/>
                    <a:pt x="690562" y="184150"/>
                  </a:cubicBezTo>
                  <a:cubicBezTo>
                    <a:pt x="694738" y="181923"/>
                    <a:pt x="699095" y="180044"/>
                    <a:pt x="703262" y="177800"/>
                  </a:cubicBezTo>
                  <a:cubicBezTo>
                    <a:pt x="718259" y="169725"/>
                    <a:pt x="704073" y="175888"/>
                    <a:pt x="719137" y="169862"/>
                  </a:cubicBezTo>
                  <a:cubicBezTo>
                    <a:pt x="721254" y="167745"/>
                    <a:pt x="722859" y="164945"/>
                    <a:pt x="725487" y="163512"/>
                  </a:cubicBezTo>
                  <a:cubicBezTo>
                    <a:pt x="727087" y="162640"/>
                    <a:pt x="739438" y="159628"/>
                    <a:pt x="742950" y="158750"/>
                  </a:cubicBezTo>
                  <a:cubicBezTo>
                    <a:pt x="745067" y="157692"/>
                    <a:pt x="747503" y="157115"/>
                    <a:pt x="749300" y="155575"/>
                  </a:cubicBezTo>
                  <a:cubicBezTo>
                    <a:pt x="751309" y="153853"/>
                    <a:pt x="751777" y="150558"/>
                    <a:pt x="754062" y="149225"/>
                  </a:cubicBezTo>
                  <a:cubicBezTo>
                    <a:pt x="758398" y="146695"/>
                    <a:pt x="763708" y="146374"/>
                    <a:pt x="768350" y="144462"/>
                  </a:cubicBezTo>
                  <a:cubicBezTo>
                    <a:pt x="772726" y="142660"/>
                    <a:pt x="776767" y="140127"/>
                    <a:pt x="781050" y="138112"/>
                  </a:cubicBezTo>
                  <a:cubicBezTo>
                    <a:pt x="785765" y="135893"/>
                    <a:pt x="790972" y="134609"/>
                    <a:pt x="795337" y="131762"/>
                  </a:cubicBezTo>
                  <a:cubicBezTo>
                    <a:pt x="803229" y="126615"/>
                    <a:pt x="810205" y="120186"/>
                    <a:pt x="817562" y="114300"/>
                  </a:cubicBezTo>
                  <a:cubicBezTo>
                    <a:pt x="820789" y="111718"/>
                    <a:pt x="823250" y="107897"/>
                    <a:pt x="827087" y="106362"/>
                  </a:cubicBezTo>
                  <a:lnTo>
                    <a:pt x="835025" y="103187"/>
                  </a:lnTo>
                  <a:cubicBezTo>
                    <a:pt x="836083" y="100541"/>
                    <a:pt x="836619" y="97621"/>
                    <a:pt x="838200" y="95250"/>
                  </a:cubicBezTo>
                  <a:cubicBezTo>
                    <a:pt x="841279" y="90631"/>
                    <a:pt x="845004" y="88598"/>
                    <a:pt x="849312" y="85725"/>
                  </a:cubicBezTo>
                  <a:cubicBezTo>
                    <a:pt x="856928" y="74300"/>
                    <a:pt x="846144" y="88365"/>
                    <a:pt x="862012" y="77787"/>
                  </a:cubicBezTo>
                  <a:cubicBezTo>
                    <a:pt x="864214" y="76319"/>
                    <a:pt x="864797" y="73195"/>
                    <a:pt x="866775" y="71437"/>
                  </a:cubicBezTo>
                  <a:cubicBezTo>
                    <a:pt x="869627" y="68902"/>
                    <a:pt x="873288" y="67430"/>
                    <a:pt x="876300" y="65087"/>
                  </a:cubicBezTo>
                  <a:cubicBezTo>
                    <a:pt x="878072" y="63709"/>
                    <a:pt x="879290" y="61703"/>
                    <a:pt x="881062" y="60325"/>
                  </a:cubicBezTo>
                  <a:cubicBezTo>
                    <a:pt x="884074" y="57982"/>
                    <a:pt x="887735" y="56510"/>
                    <a:pt x="890587" y="53975"/>
                  </a:cubicBezTo>
                  <a:cubicBezTo>
                    <a:pt x="892565" y="52217"/>
                    <a:pt x="893175" y="49131"/>
                    <a:pt x="895350" y="47625"/>
                  </a:cubicBezTo>
                  <a:cubicBezTo>
                    <a:pt x="900214" y="44257"/>
                    <a:pt x="906302" y="42969"/>
                    <a:pt x="911225" y="39687"/>
                  </a:cubicBezTo>
                  <a:lnTo>
                    <a:pt x="915987" y="36512"/>
                  </a:lnTo>
                  <a:cubicBezTo>
                    <a:pt x="917045" y="34925"/>
                    <a:pt x="917696" y="32971"/>
                    <a:pt x="919162" y="31750"/>
                  </a:cubicBezTo>
                  <a:cubicBezTo>
                    <a:pt x="920980" y="30235"/>
                    <a:pt x="923434" y="29708"/>
                    <a:pt x="925512" y="28575"/>
                  </a:cubicBezTo>
                  <a:cubicBezTo>
                    <a:pt x="929257" y="26532"/>
                    <a:pt x="932921" y="24342"/>
                    <a:pt x="936625" y="22225"/>
                  </a:cubicBezTo>
                  <a:cubicBezTo>
                    <a:pt x="939296" y="16883"/>
                    <a:pt x="939558" y="14687"/>
                    <a:pt x="944562" y="11112"/>
                  </a:cubicBezTo>
                  <a:cubicBezTo>
                    <a:pt x="946488" y="9736"/>
                    <a:pt x="974989" y="1852"/>
                    <a:pt x="98107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632;g255619a4f71_1_686">
              <a:extLst>
                <a:ext uri="{FF2B5EF4-FFF2-40B4-BE49-F238E27FC236}">
                  <a16:creationId xmlns:a16="http://schemas.microsoft.com/office/drawing/2014/main" id="{3A23F0F4-CC75-A18A-74E3-55E1659FB4F7}"/>
                </a:ext>
              </a:extLst>
            </p:cNvPr>
            <p:cNvSpPr/>
            <p:nvPr/>
          </p:nvSpPr>
          <p:spPr>
            <a:xfrm>
              <a:off x="5299075" y="2754750"/>
              <a:ext cx="366713" cy="128150"/>
            </a:xfrm>
            <a:custGeom>
              <a:avLst/>
              <a:gdLst/>
              <a:ahLst/>
              <a:cxnLst/>
              <a:rect l="l" t="t" r="r" b="b"/>
              <a:pathLst>
                <a:path w="366713" h="128150" extrusionOk="0">
                  <a:moveTo>
                    <a:pt x="339725" y="42425"/>
                  </a:moveTo>
                  <a:lnTo>
                    <a:pt x="339725" y="42425"/>
                  </a:lnTo>
                  <a:cubicBezTo>
                    <a:pt x="332846" y="45071"/>
                    <a:pt x="326277" y="48740"/>
                    <a:pt x="319088" y="50363"/>
                  </a:cubicBezTo>
                  <a:cubicBezTo>
                    <a:pt x="293723" y="56091"/>
                    <a:pt x="262587" y="52692"/>
                    <a:pt x="238125" y="51950"/>
                  </a:cubicBezTo>
                  <a:cubicBezTo>
                    <a:pt x="230886" y="50341"/>
                    <a:pt x="221390" y="48745"/>
                    <a:pt x="214313" y="45600"/>
                  </a:cubicBezTo>
                  <a:cubicBezTo>
                    <a:pt x="200221" y="39337"/>
                    <a:pt x="219993" y="45035"/>
                    <a:pt x="203200" y="40838"/>
                  </a:cubicBezTo>
                  <a:cubicBezTo>
                    <a:pt x="201083" y="39780"/>
                    <a:pt x="198865" y="38903"/>
                    <a:pt x="196850" y="37663"/>
                  </a:cubicBezTo>
                  <a:cubicBezTo>
                    <a:pt x="191975" y="34663"/>
                    <a:pt x="188140" y="29425"/>
                    <a:pt x="182563" y="28138"/>
                  </a:cubicBezTo>
                  <a:cubicBezTo>
                    <a:pt x="175684" y="26550"/>
                    <a:pt x="168728" y="25265"/>
                    <a:pt x="161925" y="23375"/>
                  </a:cubicBezTo>
                  <a:cubicBezTo>
                    <a:pt x="159179" y="22612"/>
                    <a:pt x="156811" y="20589"/>
                    <a:pt x="153988" y="20200"/>
                  </a:cubicBezTo>
                  <a:cubicBezTo>
                    <a:pt x="141364" y="18459"/>
                    <a:pt x="128588" y="18083"/>
                    <a:pt x="115888" y="17025"/>
                  </a:cubicBezTo>
                  <a:cubicBezTo>
                    <a:pt x="113242" y="15967"/>
                    <a:pt x="110674" y="14688"/>
                    <a:pt x="107950" y="13850"/>
                  </a:cubicBezTo>
                  <a:cubicBezTo>
                    <a:pt x="103779" y="12567"/>
                    <a:pt x="99351" y="12166"/>
                    <a:pt x="95250" y="10675"/>
                  </a:cubicBezTo>
                  <a:cubicBezTo>
                    <a:pt x="93457" y="10023"/>
                    <a:pt x="92315" y="8048"/>
                    <a:pt x="90488" y="7500"/>
                  </a:cubicBezTo>
                  <a:cubicBezTo>
                    <a:pt x="86904" y="6425"/>
                    <a:pt x="83092" y="6342"/>
                    <a:pt x="79375" y="5913"/>
                  </a:cubicBezTo>
                  <a:cubicBezTo>
                    <a:pt x="69332" y="4754"/>
                    <a:pt x="59267" y="3796"/>
                    <a:pt x="49213" y="2738"/>
                  </a:cubicBezTo>
                  <a:cubicBezTo>
                    <a:pt x="16583" y="3946"/>
                    <a:pt x="12660" y="-7512"/>
                    <a:pt x="3175" y="9088"/>
                  </a:cubicBezTo>
                  <a:cubicBezTo>
                    <a:pt x="2001" y="11143"/>
                    <a:pt x="1058" y="13321"/>
                    <a:pt x="0" y="15438"/>
                  </a:cubicBezTo>
                  <a:cubicBezTo>
                    <a:pt x="529" y="18084"/>
                    <a:pt x="735" y="20815"/>
                    <a:pt x="1588" y="23375"/>
                  </a:cubicBezTo>
                  <a:cubicBezTo>
                    <a:pt x="3079" y="27847"/>
                    <a:pt x="6913" y="33813"/>
                    <a:pt x="11113" y="36075"/>
                  </a:cubicBezTo>
                  <a:cubicBezTo>
                    <a:pt x="15533" y="38455"/>
                    <a:pt x="20672" y="39149"/>
                    <a:pt x="25400" y="40838"/>
                  </a:cubicBezTo>
                  <a:cubicBezTo>
                    <a:pt x="28084" y="41797"/>
                    <a:pt x="30719" y="42890"/>
                    <a:pt x="33338" y="44013"/>
                  </a:cubicBezTo>
                  <a:cubicBezTo>
                    <a:pt x="38128" y="46066"/>
                    <a:pt x="42706" y="48641"/>
                    <a:pt x="47625" y="50363"/>
                  </a:cubicBezTo>
                  <a:cubicBezTo>
                    <a:pt x="61317" y="55155"/>
                    <a:pt x="69787" y="55908"/>
                    <a:pt x="84138" y="58300"/>
                  </a:cubicBezTo>
                  <a:cubicBezTo>
                    <a:pt x="87842" y="60417"/>
                    <a:pt x="91263" y="63131"/>
                    <a:pt x="95250" y="64650"/>
                  </a:cubicBezTo>
                  <a:cubicBezTo>
                    <a:pt x="122000" y="74840"/>
                    <a:pt x="109278" y="68498"/>
                    <a:pt x="127000" y="72588"/>
                  </a:cubicBezTo>
                  <a:cubicBezTo>
                    <a:pt x="157807" y="79698"/>
                    <a:pt x="114730" y="70812"/>
                    <a:pt x="152400" y="82113"/>
                  </a:cubicBezTo>
                  <a:cubicBezTo>
                    <a:pt x="159435" y="84224"/>
                    <a:pt x="174538" y="85872"/>
                    <a:pt x="182563" y="86875"/>
                  </a:cubicBezTo>
                  <a:cubicBezTo>
                    <a:pt x="185209" y="87933"/>
                    <a:pt x="188337" y="88196"/>
                    <a:pt x="190500" y="90050"/>
                  </a:cubicBezTo>
                  <a:cubicBezTo>
                    <a:pt x="192297" y="91590"/>
                    <a:pt x="192825" y="94191"/>
                    <a:pt x="193675" y="96400"/>
                  </a:cubicBezTo>
                  <a:cubicBezTo>
                    <a:pt x="195477" y="101086"/>
                    <a:pt x="195723" y="106465"/>
                    <a:pt x="198438" y="110688"/>
                  </a:cubicBezTo>
                  <a:cubicBezTo>
                    <a:pt x="200673" y="114164"/>
                    <a:pt x="204577" y="116255"/>
                    <a:pt x="207963" y="118625"/>
                  </a:cubicBezTo>
                  <a:cubicBezTo>
                    <a:pt x="209902" y="119982"/>
                    <a:pt x="212068" y="121052"/>
                    <a:pt x="214313" y="121800"/>
                  </a:cubicBezTo>
                  <a:cubicBezTo>
                    <a:pt x="221622" y="124236"/>
                    <a:pt x="236538" y="128150"/>
                    <a:pt x="236538" y="128150"/>
                  </a:cubicBezTo>
                  <a:cubicBezTo>
                    <a:pt x="271463" y="126563"/>
                    <a:pt x="306572" y="127303"/>
                    <a:pt x="341313" y="123388"/>
                  </a:cubicBezTo>
                  <a:cubicBezTo>
                    <a:pt x="345031" y="122969"/>
                    <a:pt x="346297" y="117747"/>
                    <a:pt x="349250" y="115450"/>
                  </a:cubicBezTo>
                  <a:cubicBezTo>
                    <a:pt x="351118" y="113997"/>
                    <a:pt x="353483" y="113333"/>
                    <a:pt x="355600" y="112275"/>
                  </a:cubicBezTo>
                  <a:cubicBezTo>
                    <a:pt x="356658" y="109629"/>
                    <a:pt x="357391" y="106829"/>
                    <a:pt x="358775" y="104338"/>
                  </a:cubicBezTo>
                  <a:cubicBezTo>
                    <a:pt x="360060" y="102025"/>
                    <a:pt x="362443" y="100397"/>
                    <a:pt x="363538" y="97988"/>
                  </a:cubicBezTo>
                  <a:cubicBezTo>
                    <a:pt x="365132" y="94481"/>
                    <a:pt x="365655" y="90579"/>
                    <a:pt x="366713" y="86875"/>
                  </a:cubicBezTo>
                  <a:cubicBezTo>
                    <a:pt x="366184" y="83700"/>
                    <a:pt x="365823" y="80492"/>
                    <a:pt x="365125" y="77350"/>
                  </a:cubicBezTo>
                  <a:cubicBezTo>
                    <a:pt x="364762" y="75717"/>
                    <a:pt x="364859" y="73615"/>
                    <a:pt x="363538" y="72588"/>
                  </a:cubicBezTo>
                  <a:cubicBezTo>
                    <a:pt x="359802" y="69682"/>
                    <a:pt x="354776" y="68863"/>
                    <a:pt x="350838" y="66238"/>
                  </a:cubicBezTo>
                  <a:lnTo>
                    <a:pt x="339725" y="424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633;g255619a4f71_1_686">
              <a:extLst>
                <a:ext uri="{FF2B5EF4-FFF2-40B4-BE49-F238E27FC236}">
                  <a16:creationId xmlns:a16="http://schemas.microsoft.com/office/drawing/2014/main" id="{D0D20057-AA7B-0CA5-7B3C-31319327C2A5}"/>
                </a:ext>
              </a:extLst>
            </p:cNvPr>
            <p:cNvSpPr/>
            <p:nvPr/>
          </p:nvSpPr>
          <p:spPr>
            <a:xfrm>
              <a:off x="5303686" y="3020851"/>
              <a:ext cx="1103464" cy="1485329"/>
            </a:xfrm>
            <a:custGeom>
              <a:avLst/>
              <a:gdLst/>
              <a:ahLst/>
              <a:cxnLst/>
              <a:rect l="l" t="t" r="r" b="b"/>
              <a:pathLst>
                <a:path w="1103464" h="1485329" extrusionOk="0">
                  <a:moveTo>
                    <a:pt x="4914" y="31912"/>
                  </a:moveTo>
                  <a:lnTo>
                    <a:pt x="4914" y="31912"/>
                  </a:lnTo>
                  <a:cubicBezTo>
                    <a:pt x="20789" y="37204"/>
                    <a:pt x="36943" y="41722"/>
                    <a:pt x="52539" y="47787"/>
                  </a:cubicBezTo>
                  <a:cubicBezTo>
                    <a:pt x="56095" y="49170"/>
                    <a:pt x="58253" y="53940"/>
                    <a:pt x="62064" y="54137"/>
                  </a:cubicBezTo>
                  <a:cubicBezTo>
                    <a:pt x="89549" y="55558"/>
                    <a:pt x="117097" y="53078"/>
                    <a:pt x="144614" y="52549"/>
                  </a:cubicBezTo>
                  <a:cubicBezTo>
                    <a:pt x="147789" y="51491"/>
                    <a:pt x="150881" y="50141"/>
                    <a:pt x="154139" y="49374"/>
                  </a:cubicBezTo>
                  <a:cubicBezTo>
                    <a:pt x="159898" y="48019"/>
                    <a:pt x="166080" y="48323"/>
                    <a:pt x="171602" y="46199"/>
                  </a:cubicBezTo>
                  <a:cubicBezTo>
                    <a:pt x="173383" y="45514"/>
                    <a:pt x="173668" y="42989"/>
                    <a:pt x="174777" y="41437"/>
                  </a:cubicBezTo>
                  <a:cubicBezTo>
                    <a:pt x="176315" y="39284"/>
                    <a:pt x="177562" y="36845"/>
                    <a:pt x="179539" y="35087"/>
                  </a:cubicBezTo>
                  <a:cubicBezTo>
                    <a:pt x="182391" y="32552"/>
                    <a:pt x="185590" y="30316"/>
                    <a:pt x="189064" y="28737"/>
                  </a:cubicBezTo>
                  <a:cubicBezTo>
                    <a:pt x="191521" y="27620"/>
                    <a:pt x="194384" y="27804"/>
                    <a:pt x="197002" y="27149"/>
                  </a:cubicBezTo>
                  <a:cubicBezTo>
                    <a:pt x="200739" y="26215"/>
                    <a:pt x="204377" y="24908"/>
                    <a:pt x="208114" y="23974"/>
                  </a:cubicBezTo>
                  <a:cubicBezTo>
                    <a:pt x="212847" y="22791"/>
                    <a:pt x="217729" y="22201"/>
                    <a:pt x="222402" y="20799"/>
                  </a:cubicBezTo>
                  <a:cubicBezTo>
                    <a:pt x="228334" y="19019"/>
                    <a:pt x="233755" y="15467"/>
                    <a:pt x="239864" y="14449"/>
                  </a:cubicBezTo>
                  <a:cubicBezTo>
                    <a:pt x="249795" y="12794"/>
                    <a:pt x="259988" y="13634"/>
                    <a:pt x="270027" y="12862"/>
                  </a:cubicBezTo>
                  <a:cubicBezTo>
                    <a:pt x="280632" y="12046"/>
                    <a:pt x="291228" y="11048"/>
                    <a:pt x="301777" y="9687"/>
                  </a:cubicBezTo>
                  <a:cubicBezTo>
                    <a:pt x="352553" y="3135"/>
                    <a:pt x="294325" y="9887"/>
                    <a:pt x="330352" y="3337"/>
                  </a:cubicBezTo>
                  <a:cubicBezTo>
                    <a:pt x="338230" y="1905"/>
                    <a:pt x="346227" y="1220"/>
                    <a:pt x="354164" y="162"/>
                  </a:cubicBezTo>
                  <a:cubicBezTo>
                    <a:pt x="373214" y="691"/>
                    <a:pt x="392504" y="-1313"/>
                    <a:pt x="411314" y="1749"/>
                  </a:cubicBezTo>
                  <a:cubicBezTo>
                    <a:pt x="416129" y="2533"/>
                    <a:pt x="418551" y="8310"/>
                    <a:pt x="422427" y="11274"/>
                  </a:cubicBezTo>
                  <a:cubicBezTo>
                    <a:pt x="427558" y="15198"/>
                    <a:pt x="432593" y="19365"/>
                    <a:pt x="438302" y="22387"/>
                  </a:cubicBezTo>
                  <a:cubicBezTo>
                    <a:pt x="441707" y="24189"/>
                    <a:pt x="445819" y="24179"/>
                    <a:pt x="449414" y="25562"/>
                  </a:cubicBezTo>
                  <a:cubicBezTo>
                    <a:pt x="452727" y="26836"/>
                    <a:pt x="455764" y="28737"/>
                    <a:pt x="458939" y="30324"/>
                  </a:cubicBezTo>
                  <a:cubicBezTo>
                    <a:pt x="461585" y="33499"/>
                    <a:pt x="463788" y="37103"/>
                    <a:pt x="466877" y="39849"/>
                  </a:cubicBezTo>
                  <a:cubicBezTo>
                    <a:pt x="468646" y="41421"/>
                    <a:pt x="471420" y="41495"/>
                    <a:pt x="473227" y="43024"/>
                  </a:cubicBezTo>
                  <a:cubicBezTo>
                    <a:pt x="496676" y="62867"/>
                    <a:pt x="477546" y="53041"/>
                    <a:pt x="498627" y="62074"/>
                  </a:cubicBezTo>
                  <a:cubicBezTo>
                    <a:pt x="501273" y="65249"/>
                    <a:pt x="503475" y="68853"/>
                    <a:pt x="506564" y="71599"/>
                  </a:cubicBezTo>
                  <a:cubicBezTo>
                    <a:pt x="508333" y="73171"/>
                    <a:pt x="510907" y="73520"/>
                    <a:pt x="512914" y="74774"/>
                  </a:cubicBezTo>
                  <a:cubicBezTo>
                    <a:pt x="515158" y="76176"/>
                    <a:pt x="517089" y="78031"/>
                    <a:pt x="519264" y="79537"/>
                  </a:cubicBezTo>
                  <a:cubicBezTo>
                    <a:pt x="523970" y="82795"/>
                    <a:pt x="528308" y="86768"/>
                    <a:pt x="533552" y="89062"/>
                  </a:cubicBezTo>
                  <a:cubicBezTo>
                    <a:pt x="553809" y="97924"/>
                    <a:pt x="576136" y="102136"/>
                    <a:pt x="595464" y="112874"/>
                  </a:cubicBezTo>
                  <a:cubicBezTo>
                    <a:pt x="600227" y="115520"/>
                    <a:pt x="604815" y="118508"/>
                    <a:pt x="609752" y="120812"/>
                  </a:cubicBezTo>
                  <a:cubicBezTo>
                    <a:pt x="614196" y="122886"/>
                    <a:pt x="626113" y="125737"/>
                    <a:pt x="630389" y="127162"/>
                  </a:cubicBezTo>
                  <a:cubicBezTo>
                    <a:pt x="641026" y="130708"/>
                    <a:pt x="651543" y="134606"/>
                    <a:pt x="662139" y="138274"/>
                  </a:cubicBezTo>
                  <a:cubicBezTo>
                    <a:pt x="673436" y="142184"/>
                    <a:pt x="669859" y="139949"/>
                    <a:pt x="679602" y="146212"/>
                  </a:cubicBezTo>
                  <a:cubicBezTo>
                    <a:pt x="684417" y="149307"/>
                    <a:pt x="689084" y="152628"/>
                    <a:pt x="693889" y="155737"/>
                  </a:cubicBezTo>
                  <a:cubicBezTo>
                    <a:pt x="698080" y="158449"/>
                    <a:pt x="706589" y="163674"/>
                    <a:pt x="706589" y="163674"/>
                  </a:cubicBezTo>
                  <a:cubicBezTo>
                    <a:pt x="727399" y="193402"/>
                    <a:pt x="708760" y="168732"/>
                    <a:pt x="725639" y="187487"/>
                  </a:cubicBezTo>
                  <a:cubicBezTo>
                    <a:pt x="727906" y="190005"/>
                    <a:pt x="729522" y="193102"/>
                    <a:pt x="731989" y="195424"/>
                  </a:cubicBezTo>
                  <a:cubicBezTo>
                    <a:pt x="738551" y="201600"/>
                    <a:pt x="752627" y="212887"/>
                    <a:pt x="752627" y="212887"/>
                  </a:cubicBezTo>
                  <a:cubicBezTo>
                    <a:pt x="757049" y="221732"/>
                    <a:pt x="758329" y="224733"/>
                    <a:pt x="763739" y="233524"/>
                  </a:cubicBezTo>
                  <a:cubicBezTo>
                    <a:pt x="765739" y="236774"/>
                    <a:pt x="768126" y="239777"/>
                    <a:pt x="770089" y="243049"/>
                  </a:cubicBezTo>
                  <a:cubicBezTo>
                    <a:pt x="772892" y="247721"/>
                    <a:pt x="774382" y="253287"/>
                    <a:pt x="778027" y="257337"/>
                  </a:cubicBezTo>
                  <a:cubicBezTo>
                    <a:pt x="781539" y="261239"/>
                    <a:pt x="800490" y="278053"/>
                    <a:pt x="809777" y="281149"/>
                  </a:cubicBezTo>
                  <a:cubicBezTo>
                    <a:pt x="813824" y="282498"/>
                    <a:pt x="818276" y="281995"/>
                    <a:pt x="822477" y="282737"/>
                  </a:cubicBezTo>
                  <a:cubicBezTo>
                    <a:pt x="827281" y="283585"/>
                    <a:pt x="831902" y="285507"/>
                    <a:pt x="836764" y="285912"/>
                  </a:cubicBezTo>
                  <a:cubicBezTo>
                    <a:pt x="857357" y="287628"/>
                    <a:pt x="878039" y="288029"/>
                    <a:pt x="898677" y="289087"/>
                  </a:cubicBezTo>
                  <a:cubicBezTo>
                    <a:pt x="911377" y="293849"/>
                    <a:pt x="925001" y="296644"/>
                    <a:pt x="936777" y="303374"/>
                  </a:cubicBezTo>
                  <a:cubicBezTo>
                    <a:pt x="940481" y="305491"/>
                    <a:pt x="943968" y="308043"/>
                    <a:pt x="947889" y="309724"/>
                  </a:cubicBezTo>
                  <a:cubicBezTo>
                    <a:pt x="956534" y="313429"/>
                    <a:pt x="963973" y="313452"/>
                    <a:pt x="973289" y="314487"/>
                  </a:cubicBezTo>
                  <a:cubicBezTo>
                    <a:pt x="1000376" y="326525"/>
                    <a:pt x="974542" y="316735"/>
                    <a:pt x="1014564" y="324012"/>
                  </a:cubicBezTo>
                  <a:cubicBezTo>
                    <a:pt x="1021895" y="325345"/>
                    <a:pt x="1022281" y="328172"/>
                    <a:pt x="1028852" y="330362"/>
                  </a:cubicBezTo>
                  <a:cubicBezTo>
                    <a:pt x="1031412" y="331215"/>
                    <a:pt x="1034143" y="331420"/>
                    <a:pt x="1036789" y="331949"/>
                  </a:cubicBezTo>
                  <a:cubicBezTo>
                    <a:pt x="1044041" y="336783"/>
                    <a:pt x="1054835" y="343645"/>
                    <a:pt x="1060602" y="349412"/>
                  </a:cubicBezTo>
                  <a:cubicBezTo>
                    <a:pt x="1062719" y="351529"/>
                    <a:pt x="1064690" y="353802"/>
                    <a:pt x="1066952" y="355762"/>
                  </a:cubicBezTo>
                  <a:cubicBezTo>
                    <a:pt x="1094713" y="379822"/>
                    <a:pt x="1075413" y="361048"/>
                    <a:pt x="1092352" y="377987"/>
                  </a:cubicBezTo>
                  <a:cubicBezTo>
                    <a:pt x="1094469" y="383808"/>
                    <a:pt x="1097200" y="389440"/>
                    <a:pt x="1098702" y="395449"/>
                  </a:cubicBezTo>
                  <a:cubicBezTo>
                    <a:pt x="1100917" y="404311"/>
                    <a:pt x="1103464" y="422437"/>
                    <a:pt x="1103464" y="422437"/>
                  </a:cubicBezTo>
                  <a:cubicBezTo>
                    <a:pt x="1102935" y="425083"/>
                    <a:pt x="1102618" y="427780"/>
                    <a:pt x="1101877" y="430374"/>
                  </a:cubicBezTo>
                  <a:cubicBezTo>
                    <a:pt x="1098124" y="443510"/>
                    <a:pt x="1095415" y="450084"/>
                    <a:pt x="1087589" y="462124"/>
                  </a:cubicBezTo>
                  <a:cubicBezTo>
                    <a:pt x="1084301" y="467183"/>
                    <a:pt x="1079824" y="471392"/>
                    <a:pt x="1076477" y="476412"/>
                  </a:cubicBezTo>
                  <a:cubicBezTo>
                    <a:pt x="1074360" y="479587"/>
                    <a:pt x="1072825" y="483239"/>
                    <a:pt x="1070127" y="485937"/>
                  </a:cubicBezTo>
                  <a:cubicBezTo>
                    <a:pt x="1066908" y="489156"/>
                    <a:pt x="1062718" y="491228"/>
                    <a:pt x="1059014" y="493874"/>
                  </a:cubicBezTo>
                  <a:cubicBezTo>
                    <a:pt x="1057427" y="497049"/>
                    <a:pt x="1056272" y="500480"/>
                    <a:pt x="1054252" y="503399"/>
                  </a:cubicBezTo>
                  <a:cubicBezTo>
                    <a:pt x="1044276" y="517810"/>
                    <a:pt x="1045114" y="510225"/>
                    <a:pt x="1038377" y="525624"/>
                  </a:cubicBezTo>
                  <a:cubicBezTo>
                    <a:pt x="1032009" y="540179"/>
                    <a:pt x="1036701" y="538284"/>
                    <a:pt x="1027264" y="549437"/>
                  </a:cubicBezTo>
                  <a:cubicBezTo>
                    <a:pt x="1023880" y="553436"/>
                    <a:pt x="1019601" y="556607"/>
                    <a:pt x="1016152" y="560549"/>
                  </a:cubicBezTo>
                  <a:cubicBezTo>
                    <a:pt x="1012179" y="565090"/>
                    <a:pt x="1008991" y="570277"/>
                    <a:pt x="1005039" y="574837"/>
                  </a:cubicBezTo>
                  <a:cubicBezTo>
                    <a:pt x="1002098" y="578230"/>
                    <a:pt x="998455" y="580969"/>
                    <a:pt x="995514" y="584362"/>
                  </a:cubicBezTo>
                  <a:cubicBezTo>
                    <a:pt x="984820" y="596701"/>
                    <a:pt x="985247" y="597169"/>
                    <a:pt x="978052" y="609762"/>
                  </a:cubicBezTo>
                  <a:cubicBezTo>
                    <a:pt x="976994" y="626166"/>
                    <a:pt x="976107" y="642582"/>
                    <a:pt x="974877" y="658974"/>
                  </a:cubicBezTo>
                  <a:cubicBezTo>
                    <a:pt x="974519" y="663753"/>
                    <a:pt x="974229" y="668563"/>
                    <a:pt x="973289" y="673262"/>
                  </a:cubicBezTo>
                  <a:cubicBezTo>
                    <a:pt x="972633" y="676544"/>
                    <a:pt x="971717" y="679849"/>
                    <a:pt x="970114" y="682787"/>
                  </a:cubicBezTo>
                  <a:cubicBezTo>
                    <a:pt x="968492" y="685761"/>
                    <a:pt x="965757" y="687984"/>
                    <a:pt x="963764" y="690724"/>
                  </a:cubicBezTo>
                  <a:cubicBezTo>
                    <a:pt x="961520" y="693810"/>
                    <a:pt x="959531" y="697074"/>
                    <a:pt x="957414" y="700249"/>
                  </a:cubicBezTo>
                  <a:cubicBezTo>
                    <a:pt x="956187" y="703930"/>
                    <a:pt x="951999" y="717431"/>
                    <a:pt x="949477" y="722474"/>
                  </a:cubicBezTo>
                  <a:cubicBezTo>
                    <a:pt x="945242" y="730943"/>
                    <a:pt x="938522" y="741366"/>
                    <a:pt x="932014" y="747874"/>
                  </a:cubicBezTo>
                  <a:lnTo>
                    <a:pt x="925664" y="754224"/>
                  </a:lnTo>
                  <a:cubicBezTo>
                    <a:pt x="925135" y="756341"/>
                    <a:pt x="925766" y="759192"/>
                    <a:pt x="924077" y="760574"/>
                  </a:cubicBezTo>
                  <a:cubicBezTo>
                    <a:pt x="919498" y="764321"/>
                    <a:pt x="912822" y="764816"/>
                    <a:pt x="908202" y="768512"/>
                  </a:cubicBezTo>
                  <a:cubicBezTo>
                    <a:pt x="882568" y="789018"/>
                    <a:pt x="927735" y="753644"/>
                    <a:pt x="882802" y="784387"/>
                  </a:cubicBezTo>
                  <a:cubicBezTo>
                    <a:pt x="878160" y="787563"/>
                    <a:pt x="874710" y="792273"/>
                    <a:pt x="870102" y="795499"/>
                  </a:cubicBezTo>
                  <a:cubicBezTo>
                    <a:pt x="864079" y="799715"/>
                    <a:pt x="851052" y="806612"/>
                    <a:pt x="851052" y="806612"/>
                  </a:cubicBezTo>
                  <a:cubicBezTo>
                    <a:pt x="847877" y="810316"/>
                    <a:pt x="845303" y="814635"/>
                    <a:pt x="841527" y="817724"/>
                  </a:cubicBezTo>
                  <a:cubicBezTo>
                    <a:pt x="839321" y="819529"/>
                    <a:pt x="836091" y="819534"/>
                    <a:pt x="833589" y="820899"/>
                  </a:cubicBezTo>
                  <a:cubicBezTo>
                    <a:pt x="830239" y="822726"/>
                    <a:pt x="826948" y="824750"/>
                    <a:pt x="824064" y="827249"/>
                  </a:cubicBezTo>
                  <a:cubicBezTo>
                    <a:pt x="818974" y="831660"/>
                    <a:pt x="815036" y="837330"/>
                    <a:pt x="809777" y="841537"/>
                  </a:cubicBezTo>
                  <a:cubicBezTo>
                    <a:pt x="795417" y="853024"/>
                    <a:pt x="807731" y="842221"/>
                    <a:pt x="795489" y="855824"/>
                  </a:cubicBezTo>
                  <a:cubicBezTo>
                    <a:pt x="792986" y="858605"/>
                    <a:pt x="789921" y="860866"/>
                    <a:pt x="787552" y="863762"/>
                  </a:cubicBezTo>
                  <a:cubicBezTo>
                    <a:pt x="769535" y="885784"/>
                    <a:pt x="791750" y="862739"/>
                    <a:pt x="774852" y="879637"/>
                  </a:cubicBezTo>
                  <a:cubicBezTo>
                    <a:pt x="773264" y="883341"/>
                    <a:pt x="771891" y="887145"/>
                    <a:pt x="770089" y="890749"/>
                  </a:cubicBezTo>
                  <a:cubicBezTo>
                    <a:pt x="768181" y="894565"/>
                    <a:pt x="765527" y="897988"/>
                    <a:pt x="763739" y="901862"/>
                  </a:cubicBezTo>
                  <a:cubicBezTo>
                    <a:pt x="757946" y="914414"/>
                    <a:pt x="763569" y="907909"/>
                    <a:pt x="757389" y="916149"/>
                  </a:cubicBezTo>
                  <a:cubicBezTo>
                    <a:pt x="753769" y="920976"/>
                    <a:pt x="746277" y="930437"/>
                    <a:pt x="746277" y="930437"/>
                  </a:cubicBezTo>
                  <a:cubicBezTo>
                    <a:pt x="735660" y="958747"/>
                    <a:pt x="749012" y="929511"/>
                    <a:pt x="731989" y="951074"/>
                  </a:cubicBezTo>
                  <a:cubicBezTo>
                    <a:pt x="709674" y="979340"/>
                    <a:pt x="728041" y="968129"/>
                    <a:pt x="708177" y="978062"/>
                  </a:cubicBezTo>
                  <a:cubicBezTo>
                    <a:pt x="706589" y="982295"/>
                    <a:pt x="705285" y="986646"/>
                    <a:pt x="703414" y="990762"/>
                  </a:cubicBezTo>
                  <a:cubicBezTo>
                    <a:pt x="701063" y="995934"/>
                    <a:pt x="697690" y="997440"/>
                    <a:pt x="693889" y="1001874"/>
                  </a:cubicBezTo>
                  <a:cubicBezTo>
                    <a:pt x="692647" y="1003323"/>
                    <a:pt x="691772" y="1005049"/>
                    <a:pt x="690714" y="1006637"/>
                  </a:cubicBezTo>
                  <a:cubicBezTo>
                    <a:pt x="689127" y="1011929"/>
                    <a:pt x="689521" y="1018295"/>
                    <a:pt x="685952" y="1022512"/>
                  </a:cubicBezTo>
                  <a:cubicBezTo>
                    <a:pt x="683032" y="1025963"/>
                    <a:pt x="677368" y="1025403"/>
                    <a:pt x="673252" y="1027274"/>
                  </a:cubicBezTo>
                  <a:cubicBezTo>
                    <a:pt x="671515" y="1028064"/>
                    <a:pt x="670324" y="1029925"/>
                    <a:pt x="668489" y="1030449"/>
                  </a:cubicBezTo>
                  <a:cubicBezTo>
                    <a:pt x="662801" y="1032074"/>
                    <a:pt x="656863" y="1032651"/>
                    <a:pt x="651027" y="1033624"/>
                  </a:cubicBezTo>
                  <a:cubicBezTo>
                    <a:pt x="629086" y="1037281"/>
                    <a:pt x="633564" y="1036510"/>
                    <a:pt x="612927" y="1038387"/>
                  </a:cubicBezTo>
                  <a:cubicBezTo>
                    <a:pt x="610281" y="1039445"/>
                    <a:pt x="607667" y="1040588"/>
                    <a:pt x="604989" y="1041562"/>
                  </a:cubicBezTo>
                  <a:cubicBezTo>
                    <a:pt x="601844" y="1042706"/>
                    <a:pt x="598522" y="1043378"/>
                    <a:pt x="595464" y="1044737"/>
                  </a:cubicBezTo>
                  <a:cubicBezTo>
                    <a:pt x="593721" y="1045512"/>
                    <a:pt x="592377" y="1046998"/>
                    <a:pt x="590702" y="1047912"/>
                  </a:cubicBezTo>
                  <a:cubicBezTo>
                    <a:pt x="580736" y="1053348"/>
                    <a:pt x="576955" y="1054711"/>
                    <a:pt x="566889" y="1059024"/>
                  </a:cubicBezTo>
                  <a:cubicBezTo>
                    <a:pt x="562127" y="1065903"/>
                    <a:pt x="555710" y="1071894"/>
                    <a:pt x="552602" y="1079662"/>
                  </a:cubicBezTo>
                  <a:cubicBezTo>
                    <a:pt x="548690" y="1089442"/>
                    <a:pt x="549006" y="1089288"/>
                    <a:pt x="543077" y="1100299"/>
                  </a:cubicBezTo>
                  <a:cubicBezTo>
                    <a:pt x="541614" y="1103016"/>
                    <a:pt x="540268" y="1105849"/>
                    <a:pt x="538314" y="1108237"/>
                  </a:cubicBezTo>
                  <a:cubicBezTo>
                    <a:pt x="527285" y="1121717"/>
                    <a:pt x="529865" y="1115457"/>
                    <a:pt x="514502" y="1125699"/>
                  </a:cubicBezTo>
                  <a:cubicBezTo>
                    <a:pt x="509482" y="1129046"/>
                    <a:pt x="505362" y="1133666"/>
                    <a:pt x="500214" y="1136812"/>
                  </a:cubicBezTo>
                  <a:cubicBezTo>
                    <a:pt x="468605" y="1156129"/>
                    <a:pt x="498814" y="1134769"/>
                    <a:pt x="477989" y="1146337"/>
                  </a:cubicBezTo>
                  <a:cubicBezTo>
                    <a:pt x="461755" y="1155355"/>
                    <a:pt x="485251" y="1148074"/>
                    <a:pt x="457352" y="1154274"/>
                  </a:cubicBezTo>
                  <a:cubicBezTo>
                    <a:pt x="454177" y="1156391"/>
                    <a:pt x="450679" y="1158089"/>
                    <a:pt x="447827" y="1160624"/>
                  </a:cubicBezTo>
                  <a:cubicBezTo>
                    <a:pt x="443139" y="1164791"/>
                    <a:pt x="442124" y="1169324"/>
                    <a:pt x="439889" y="1174912"/>
                  </a:cubicBezTo>
                  <a:cubicBezTo>
                    <a:pt x="440418" y="1178616"/>
                    <a:pt x="442211" y="1182355"/>
                    <a:pt x="441477" y="1186024"/>
                  </a:cubicBezTo>
                  <a:cubicBezTo>
                    <a:pt x="438292" y="1201947"/>
                    <a:pt x="434036" y="1208276"/>
                    <a:pt x="422427" y="1217774"/>
                  </a:cubicBezTo>
                  <a:cubicBezTo>
                    <a:pt x="420595" y="1219273"/>
                    <a:pt x="418194" y="1219891"/>
                    <a:pt x="416077" y="1220949"/>
                  </a:cubicBezTo>
                  <a:cubicBezTo>
                    <a:pt x="413431" y="1224124"/>
                    <a:pt x="411144" y="1227636"/>
                    <a:pt x="408139" y="1230474"/>
                  </a:cubicBezTo>
                  <a:cubicBezTo>
                    <a:pt x="401588" y="1236661"/>
                    <a:pt x="392740" y="1240604"/>
                    <a:pt x="387502" y="1247937"/>
                  </a:cubicBezTo>
                  <a:cubicBezTo>
                    <a:pt x="377501" y="1261938"/>
                    <a:pt x="383635" y="1257013"/>
                    <a:pt x="370039" y="1263812"/>
                  </a:cubicBezTo>
                  <a:cubicBezTo>
                    <a:pt x="368981" y="1265929"/>
                    <a:pt x="367695" y="1267946"/>
                    <a:pt x="366864" y="1270162"/>
                  </a:cubicBezTo>
                  <a:cubicBezTo>
                    <a:pt x="366098" y="1272205"/>
                    <a:pt x="366545" y="1274737"/>
                    <a:pt x="365277" y="1276512"/>
                  </a:cubicBezTo>
                  <a:cubicBezTo>
                    <a:pt x="363739" y="1278665"/>
                    <a:pt x="361044" y="1279687"/>
                    <a:pt x="358927" y="1281274"/>
                  </a:cubicBezTo>
                  <a:cubicBezTo>
                    <a:pt x="357869" y="1285507"/>
                    <a:pt x="356651" y="1289704"/>
                    <a:pt x="355752" y="1293974"/>
                  </a:cubicBezTo>
                  <a:cubicBezTo>
                    <a:pt x="354533" y="1299764"/>
                    <a:pt x="354817" y="1305961"/>
                    <a:pt x="352577" y="1311437"/>
                  </a:cubicBezTo>
                  <a:cubicBezTo>
                    <a:pt x="349965" y="1317823"/>
                    <a:pt x="344026" y="1322493"/>
                    <a:pt x="341464" y="1328899"/>
                  </a:cubicBezTo>
                  <a:cubicBezTo>
                    <a:pt x="337031" y="1339983"/>
                    <a:pt x="340069" y="1334612"/>
                    <a:pt x="331939" y="1344774"/>
                  </a:cubicBezTo>
                  <a:cubicBezTo>
                    <a:pt x="331410" y="1349007"/>
                    <a:pt x="331311" y="1353317"/>
                    <a:pt x="330352" y="1357474"/>
                  </a:cubicBezTo>
                  <a:cubicBezTo>
                    <a:pt x="329711" y="1360251"/>
                    <a:pt x="327380" y="1362569"/>
                    <a:pt x="327177" y="1365412"/>
                  </a:cubicBezTo>
                  <a:cubicBezTo>
                    <a:pt x="326311" y="1377537"/>
                    <a:pt x="328729" y="1379629"/>
                    <a:pt x="333527" y="1389224"/>
                  </a:cubicBezTo>
                  <a:cubicBezTo>
                    <a:pt x="333570" y="1389716"/>
                    <a:pt x="338740" y="1451729"/>
                    <a:pt x="339877" y="1455899"/>
                  </a:cubicBezTo>
                  <a:cubicBezTo>
                    <a:pt x="340573" y="1458452"/>
                    <a:pt x="344110" y="1459074"/>
                    <a:pt x="346227" y="1460662"/>
                  </a:cubicBezTo>
                  <a:cubicBezTo>
                    <a:pt x="346756" y="1465424"/>
                    <a:pt x="349840" y="1470607"/>
                    <a:pt x="347814" y="1474949"/>
                  </a:cubicBezTo>
                  <a:cubicBezTo>
                    <a:pt x="340998" y="1489554"/>
                    <a:pt x="320154" y="1484474"/>
                    <a:pt x="309714" y="1484474"/>
                  </a:cubicBezTo>
                  <a:lnTo>
                    <a:pt x="304952" y="1473362"/>
                  </a:lnTo>
                  <a:lnTo>
                    <a:pt x="276377" y="1479712"/>
                  </a:lnTo>
                  <a:cubicBezTo>
                    <a:pt x="271614" y="1477595"/>
                    <a:pt x="267167" y="1474534"/>
                    <a:pt x="262089" y="1473362"/>
                  </a:cubicBezTo>
                  <a:cubicBezTo>
                    <a:pt x="231017" y="1466192"/>
                    <a:pt x="242253" y="1477192"/>
                    <a:pt x="223989" y="1462249"/>
                  </a:cubicBezTo>
                  <a:cubicBezTo>
                    <a:pt x="216639" y="1456236"/>
                    <a:pt x="217961" y="1455870"/>
                    <a:pt x="212877" y="1447962"/>
                  </a:cubicBezTo>
                  <a:cubicBezTo>
                    <a:pt x="209782" y="1443147"/>
                    <a:pt x="205912" y="1438794"/>
                    <a:pt x="203352" y="1433674"/>
                  </a:cubicBezTo>
                  <a:cubicBezTo>
                    <a:pt x="200706" y="1428382"/>
                    <a:pt x="200147" y="1421349"/>
                    <a:pt x="195414" y="1417799"/>
                  </a:cubicBezTo>
                  <a:cubicBezTo>
                    <a:pt x="185161" y="1410110"/>
                    <a:pt x="191647" y="1413611"/>
                    <a:pt x="174777" y="1409862"/>
                  </a:cubicBezTo>
                  <a:cubicBezTo>
                    <a:pt x="173719" y="1406687"/>
                    <a:pt x="172746" y="1403482"/>
                    <a:pt x="171602" y="1400337"/>
                  </a:cubicBezTo>
                  <a:cubicBezTo>
                    <a:pt x="170628" y="1397659"/>
                    <a:pt x="168533" y="1395247"/>
                    <a:pt x="168427" y="1392399"/>
                  </a:cubicBezTo>
                  <a:cubicBezTo>
                    <a:pt x="167484" y="1366954"/>
                    <a:pt x="169350" y="1361127"/>
                    <a:pt x="173189" y="1340012"/>
                  </a:cubicBezTo>
                  <a:cubicBezTo>
                    <a:pt x="172660" y="1317787"/>
                    <a:pt x="171602" y="1295568"/>
                    <a:pt x="171602" y="1273337"/>
                  </a:cubicBezTo>
                  <a:cubicBezTo>
                    <a:pt x="171602" y="1233456"/>
                    <a:pt x="168427" y="1243968"/>
                    <a:pt x="176364" y="1224124"/>
                  </a:cubicBezTo>
                  <a:cubicBezTo>
                    <a:pt x="178481" y="1209837"/>
                    <a:pt x="180340" y="1195509"/>
                    <a:pt x="182714" y="1181262"/>
                  </a:cubicBezTo>
                  <a:cubicBezTo>
                    <a:pt x="183516" y="1176450"/>
                    <a:pt x="185087" y="1171786"/>
                    <a:pt x="185889" y="1166974"/>
                  </a:cubicBezTo>
                  <a:cubicBezTo>
                    <a:pt x="188263" y="1152727"/>
                    <a:pt x="190266" y="1138420"/>
                    <a:pt x="192239" y="1124112"/>
                  </a:cubicBezTo>
                  <a:cubicBezTo>
                    <a:pt x="194499" y="1107727"/>
                    <a:pt x="196762" y="1091338"/>
                    <a:pt x="198589" y="1074899"/>
                  </a:cubicBezTo>
                  <a:cubicBezTo>
                    <a:pt x="199118" y="1070137"/>
                    <a:pt x="198748" y="1065186"/>
                    <a:pt x="200177" y="1060612"/>
                  </a:cubicBezTo>
                  <a:cubicBezTo>
                    <a:pt x="201450" y="1056540"/>
                    <a:pt x="204410" y="1053203"/>
                    <a:pt x="206527" y="1049499"/>
                  </a:cubicBezTo>
                  <a:cubicBezTo>
                    <a:pt x="208883" y="1036544"/>
                    <a:pt x="210082" y="1027095"/>
                    <a:pt x="214464" y="1014574"/>
                  </a:cubicBezTo>
                  <a:cubicBezTo>
                    <a:pt x="216186" y="1009655"/>
                    <a:pt x="218602" y="1005006"/>
                    <a:pt x="220814" y="1000287"/>
                  </a:cubicBezTo>
                  <a:cubicBezTo>
                    <a:pt x="226540" y="988071"/>
                    <a:pt x="232551" y="975990"/>
                    <a:pt x="238277" y="963774"/>
                  </a:cubicBezTo>
                  <a:cubicBezTo>
                    <a:pt x="246714" y="945774"/>
                    <a:pt x="241256" y="954544"/>
                    <a:pt x="247802" y="944724"/>
                  </a:cubicBezTo>
                  <a:cubicBezTo>
                    <a:pt x="248331" y="940491"/>
                    <a:pt x="249165" y="936284"/>
                    <a:pt x="249389" y="932024"/>
                  </a:cubicBezTo>
                  <a:cubicBezTo>
                    <a:pt x="253693" y="850239"/>
                    <a:pt x="234098" y="872703"/>
                    <a:pt x="258914" y="847887"/>
                  </a:cubicBezTo>
                  <a:cubicBezTo>
                    <a:pt x="259850" y="845078"/>
                    <a:pt x="266169" y="826814"/>
                    <a:pt x="266852" y="822487"/>
                  </a:cubicBezTo>
                  <a:cubicBezTo>
                    <a:pt x="269432" y="806149"/>
                    <a:pt x="271556" y="789732"/>
                    <a:pt x="273202" y="773274"/>
                  </a:cubicBezTo>
                  <a:cubicBezTo>
                    <a:pt x="274260" y="762691"/>
                    <a:pt x="274924" y="752060"/>
                    <a:pt x="276377" y="741524"/>
                  </a:cubicBezTo>
                  <a:cubicBezTo>
                    <a:pt x="277044" y="736691"/>
                    <a:pt x="278595" y="732021"/>
                    <a:pt x="279552" y="727237"/>
                  </a:cubicBezTo>
                  <a:cubicBezTo>
                    <a:pt x="280183" y="724081"/>
                    <a:pt x="280610" y="720887"/>
                    <a:pt x="281139" y="717712"/>
                  </a:cubicBezTo>
                  <a:cubicBezTo>
                    <a:pt x="279022" y="706599"/>
                    <a:pt x="278366" y="695106"/>
                    <a:pt x="274789" y="684374"/>
                  </a:cubicBezTo>
                  <a:cubicBezTo>
                    <a:pt x="272979" y="678944"/>
                    <a:pt x="265264" y="670087"/>
                    <a:pt x="265264" y="670087"/>
                  </a:cubicBezTo>
                  <a:cubicBezTo>
                    <a:pt x="263315" y="662290"/>
                    <a:pt x="263902" y="661609"/>
                    <a:pt x="257327" y="654212"/>
                  </a:cubicBezTo>
                  <a:cubicBezTo>
                    <a:pt x="255569" y="652234"/>
                    <a:pt x="252848" y="651320"/>
                    <a:pt x="250977" y="649449"/>
                  </a:cubicBezTo>
                  <a:cubicBezTo>
                    <a:pt x="236165" y="634637"/>
                    <a:pt x="256791" y="651031"/>
                    <a:pt x="239864" y="638337"/>
                  </a:cubicBezTo>
                  <a:cubicBezTo>
                    <a:pt x="237747" y="635162"/>
                    <a:pt x="235563" y="632031"/>
                    <a:pt x="233514" y="628812"/>
                  </a:cubicBezTo>
                  <a:cubicBezTo>
                    <a:pt x="231858" y="626209"/>
                    <a:pt x="230934" y="623056"/>
                    <a:pt x="228752" y="620874"/>
                  </a:cubicBezTo>
                  <a:cubicBezTo>
                    <a:pt x="227079" y="619201"/>
                    <a:pt x="224295" y="619119"/>
                    <a:pt x="222402" y="617699"/>
                  </a:cubicBezTo>
                  <a:cubicBezTo>
                    <a:pt x="220007" y="615903"/>
                    <a:pt x="217948" y="613666"/>
                    <a:pt x="216052" y="611349"/>
                  </a:cubicBezTo>
                  <a:cubicBezTo>
                    <a:pt x="211675" y="605999"/>
                    <a:pt x="197890" y="584128"/>
                    <a:pt x="193827" y="582774"/>
                  </a:cubicBezTo>
                  <a:lnTo>
                    <a:pt x="184302" y="579599"/>
                  </a:lnTo>
                  <a:cubicBezTo>
                    <a:pt x="182714" y="576953"/>
                    <a:pt x="181832" y="573726"/>
                    <a:pt x="179539" y="571662"/>
                  </a:cubicBezTo>
                  <a:cubicBezTo>
                    <a:pt x="176368" y="568808"/>
                    <a:pt x="172060" y="567548"/>
                    <a:pt x="168427" y="565312"/>
                  </a:cubicBezTo>
                  <a:cubicBezTo>
                    <a:pt x="165177" y="563312"/>
                    <a:pt x="161815" y="561427"/>
                    <a:pt x="158902" y="558962"/>
                  </a:cubicBezTo>
                  <a:cubicBezTo>
                    <a:pt x="154903" y="555578"/>
                    <a:pt x="151788" y="551233"/>
                    <a:pt x="147789" y="547849"/>
                  </a:cubicBezTo>
                  <a:cubicBezTo>
                    <a:pt x="123104" y="526962"/>
                    <a:pt x="148782" y="552017"/>
                    <a:pt x="133502" y="536737"/>
                  </a:cubicBezTo>
                  <a:cubicBezTo>
                    <a:pt x="123781" y="507574"/>
                    <a:pt x="137518" y="542761"/>
                    <a:pt x="123977" y="522449"/>
                  </a:cubicBezTo>
                  <a:cubicBezTo>
                    <a:pt x="122121" y="519664"/>
                    <a:pt x="122187" y="515971"/>
                    <a:pt x="120802" y="512924"/>
                  </a:cubicBezTo>
                  <a:cubicBezTo>
                    <a:pt x="119525" y="510115"/>
                    <a:pt x="117627" y="507633"/>
                    <a:pt x="116039" y="504987"/>
                  </a:cubicBezTo>
                  <a:cubicBezTo>
                    <a:pt x="114981" y="500754"/>
                    <a:pt x="114355" y="496388"/>
                    <a:pt x="112864" y="492287"/>
                  </a:cubicBezTo>
                  <a:cubicBezTo>
                    <a:pt x="112212" y="490494"/>
                    <a:pt x="110213" y="489359"/>
                    <a:pt x="109689" y="487524"/>
                  </a:cubicBezTo>
                  <a:cubicBezTo>
                    <a:pt x="108064" y="481836"/>
                    <a:pt x="108638" y="475584"/>
                    <a:pt x="106514" y="470062"/>
                  </a:cubicBezTo>
                  <a:cubicBezTo>
                    <a:pt x="105829" y="468281"/>
                    <a:pt x="103101" y="468236"/>
                    <a:pt x="101752" y="466887"/>
                  </a:cubicBezTo>
                  <a:cubicBezTo>
                    <a:pt x="93707" y="458841"/>
                    <a:pt x="96507" y="458535"/>
                    <a:pt x="89052" y="449424"/>
                  </a:cubicBezTo>
                  <a:cubicBezTo>
                    <a:pt x="86682" y="446528"/>
                    <a:pt x="83760" y="444133"/>
                    <a:pt x="81114" y="441487"/>
                  </a:cubicBezTo>
                  <a:cubicBezTo>
                    <a:pt x="66024" y="411307"/>
                    <a:pt x="81997" y="442442"/>
                    <a:pt x="70002" y="420849"/>
                  </a:cubicBezTo>
                  <a:cubicBezTo>
                    <a:pt x="64085" y="410196"/>
                    <a:pt x="69506" y="417431"/>
                    <a:pt x="60477" y="403387"/>
                  </a:cubicBezTo>
                  <a:cubicBezTo>
                    <a:pt x="58015" y="399558"/>
                    <a:pt x="54881" y="396178"/>
                    <a:pt x="52539" y="392274"/>
                  </a:cubicBezTo>
                  <a:cubicBezTo>
                    <a:pt x="38382" y="368679"/>
                    <a:pt x="53650" y="388900"/>
                    <a:pt x="39839" y="371637"/>
                  </a:cubicBezTo>
                  <a:cubicBezTo>
                    <a:pt x="39310" y="369520"/>
                    <a:pt x="39520" y="367062"/>
                    <a:pt x="38252" y="365287"/>
                  </a:cubicBezTo>
                  <a:cubicBezTo>
                    <a:pt x="36714" y="363134"/>
                    <a:pt x="33624" y="362533"/>
                    <a:pt x="31902" y="360524"/>
                  </a:cubicBezTo>
                  <a:cubicBezTo>
                    <a:pt x="30362" y="358727"/>
                    <a:pt x="29785" y="356291"/>
                    <a:pt x="28727" y="354174"/>
                  </a:cubicBezTo>
                  <a:cubicBezTo>
                    <a:pt x="24812" y="328729"/>
                    <a:pt x="22348" y="321339"/>
                    <a:pt x="27139" y="290674"/>
                  </a:cubicBezTo>
                  <a:cubicBezTo>
                    <a:pt x="27662" y="287326"/>
                    <a:pt x="31372" y="285383"/>
                    <a:pt x="33489" y="282737"/>
                  </a:cubicBezTo>
                  <a:cubicBezTo>
                    <a:pt x="34547" y="278504"/>
                    <a:pt x="35683" y="274289"/>
                    <a:pt x="36664" y="270037"/>
                  </a:cubicBezTo>
                  <a:cubicBezTo>
                    <a:pt x="37271" y="267408"/>
                    <a:pt x="37135" y="264556"/>
                    <a:pt x="38252" y="262099"/>
                  </a:cubicBezTo>
                  <a:cubicBezTo>
                    <a:pt x="39632" y="259062"/>
                    <a:pt x="48300" y="247289"/>
                    <a:pt x="50952" y="244637"/>
                  </a:cubicBezTo>
                  <a:cubicBezTo>
                    <a:pt x="52301" y="243288"/>
                    <a:pt x="54365" y="242811"/>
                    <a:pt x="55714" y="241462"/>
                  </a:cubicBezTo>
                  <a:cubicBezTo>
                    <a:pt x="58110" y="239066"/>
                    <a:pt x="59813" y="236057"/>
                    <a:pt x="62064" y="233524"/>
                  </a:cubicBezTo>
                  <a:cubicBezTo>
                    <a:pt x="64053" y="231287"/>
                    <a:pt x="66518" y="229491"/>
                    <a:pt x="68414" y="227174"/>
                  </a:cubicBezTo>
                  <a:cubicBezTo>
                    <a:pt x="71297" y="223651"/>
                    <a:pt x="73469" y="219585"/>
                    <a:pt x="76352" y="216062"/>
                  </a:cubicBezTo>
                  <a:cubicBezTo>
                    <a:pt x="86667" y="203456"/>
                    <a:pt x="79552" y="216012"/>
                    <a:pt x="85877" y="203362"/>
                  </a:cubicBezTo>
                  <a:cubicBezTo>
                    <a:pt x="86406" y="200716"/>
                    <a:pt x="86611" y="197984"/>
                    <a:pt x="87464" y="195424"/>
                  </a:cubicBezTo>
                  <a:cubicBezTo>
                    <a:pt x="88212" y="193179"/>
                    <a:pt x="90065" y="191370"/>
                    <a:pt x="90639" y="189074"/>
                  </a:cubicBezTo>
                  <a:cubicBezTo>
                    <a:pt x="92200" y="182829"/>
                    <a:pt x="92756" y="176374"/>
                    <a:pt x="93814" y="170024"/>
                  </a:cubicBezTo>
                  <a:cubicBezTo>
                    <a:pt x="92227" y="154149"/>
                    <a:pt x="92084" y="138062"/>
                    <a:pt x="89052" y="122399"/>
                  </a:cubicBezTo>
                  <a:cubicBezTo>
                    <a:pt x="88734" y="120756"/>
                    <a:pt x="85827" y="121471"/>
                    <a:pt x="84289" y="120812"/>
                  </a:cubicBezTo>
                  <a:cubicBezTo>
                    <a:pt x="82114" y="119880"/>
                    <a:pt x="79832" y="119057"/>
                    <a:pt x="77939" y="117637"/>
                  </a:cubicBezTo>
                  <a:cubicBezTo>
                    <a:pt x="72682" y="113694"/>
                    <a:pt x="72523" y="110554"/>
                    <a:pt x="66827" y="108112"/>
                  </a:cubicBezTo>
                  <a:cubicBezTo>
                    <a:pt x="64822" y="107252"/>
                    <a:pt x="62547" y="107214"/>
                    <a:pt x="60477" y="106524"/>
                  </a:cubicBezTo>
                  <a:cubicBezTo>
                    <a:pt x="39984" y="99693"/>
                    <a:pt x="69750" y="105644"/>
                    <a:pt x="28727" y="100174"/>
                  </a:cubicBezTo>
                  <a:cubicBezTo>
                    <a:pt x="27139" y="99116"/>
                    <a:pt x="25621" y="97946"/>
                    <a:pt x="23964" y="96999"/>
                  </a:cubicBezTo>
                  <a:cubicBezTo>
                    <a:pt x="21909" y="95825"/>
                    <a:pt x="19395" y="95382"/>
                    <a:pt x="17614" y="93824"/>
                  </a:cubicBezTo>
                  <a:cubicBezTo>
                    <a:pt x="13334" y="90079"/>
                    <a:pt x="10301" y="84699"/>
                    <a:pt x="8089" y="79537"/>
                  </a:cubicBezTo>
                  <a:cubicBezTo>
                    <a:pt x="7430" y="77999"/>
                    <a:pt x="7315" y="76237"/>
                    <a:pt x="6502" y="74774"/>
                  </a:cubicBezTo>
                  <a:cubicBezTo>
                    <a:pt x="4649" y="71438"/>
                    <a:pt x="1274" y="68896"/>
                    <a:pt x="152" y="65249"/>
                  </a:cubicBezTo>
                  <a:cubicBezTo>
                    <a:pt x="-937" y="61709"/>
                    <a:pt x="4120" y="37468"/>
                    <a:pt x="4914" y="3191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634;g255619a4f71_1_686">
              <a:extLst>
                <a:ext uri="{FF2B5EF4-FFF2-40B4-BE49-F238E27FC236}">
                  <a16:creationId xmlns:a16="http://schemas.microsoft.com/office/drawing/2014/main" id="{54498F51-2843-D9D8-DEDE-0A97585B29BC}"/>
                </a:ext>
              </a:extLst>
            </p:cNvPr>
            <p:cNvSpPr/>
            <p:nvPr/>
          </p:nvSpPr>
          <p:spPr>
            <a:xfrm>
              <a:off x="4976396" y="4722813"/>
              <a:ext cx="2381667" cy="591876"/>
            </a:xfrm>
            <a:custGeom>
              <a:avLst/>
              <a:gdLst/>
              <a:ahLst/>
              <a:cxnLst/>
              <a:rect l="l" t="t" r="r" b="b"/>
              <a:pathLst>
                <a:path w="2381667" h="591876" extrusionOk="0">
                  <a:moveTo>
                    <a:pt x="2381667" y="187325"/>
                  </a:moveTo>
                  <a:lnTo>
                    <a:pt x="2381667" y="187325"/>
                  </a:lnTo>
                  <a:cubicBezTo>
                    <a:pt x="2362617" y="173567"/>
                    <a:pt x="2343143" y="160377"/>
                    <a:pt x="2324517" y="146050"/>
                  </a:cubicBezTo>
                  <a:cubicBezTo>
                    <a:pt x="2322420" y="144437"/>
                    <a:pt x="2321956" y="141168"/>
                    <a:pt x="2319754" y="139700"/>
                  </a:cubicBezTo>
                  <a:cubicBezTo>
                    <a:pt x="2316302" y="137399"/>
                    <a:pt x="2306551" y="135789"/>
                    <a:pt x="2302292" y="134937"/>
                  </a:cubicBezTo>
                  <a:cubicBezTo>
                    <a:pt x="2287657" y="127619"/>
                    <a:pt x="2297308" y="131132"/>
                    <a:pt x="2267367" y="133350"/>
                  </a:cubicBezTo>
                  <a:cubicBezTo>
                    <a:pt x="2255996" y="134192"/>
                    <a:pt x="2243531" y="136406"/>
                    <a:pt x="2232442" y="138112"/>
                  </a:cubicBezTo>
                  <a:cubicBezTo>
                    <a:pt x="2228209" y="140229"/>
                    <a:pt x="2224190" y="142845"/>
                    <a:pt x="2219742" y="144462"/>
                  </a:cubicBezTo>
                  <a:cubicBezTo>
                    <a:pt x="2212501" y="147095"/>
                    <a:pt x="2197517" y="150812"/>
                    <a:pt x="2197517" y="150812"/>
                  </a:cubicBezTo>
                  <a:cubicBezTo>
                    <a:pt x="2181113" y="149225"/>
                    <a:pt x="2164644" y="148200"/>
                    <a:pt x="2148304" y="146050"/>
                  </a:cubicBezTo>
                  <a:cubicBezTo>
                    <a:pt x="2123585" y="142798"/>
                    <a:pt x="2150241" y="144050"/>
                    <a:pt x="2127667" y="136525"/>
                  </a:cubicBezTo>
                  <a:cubicBezTo>
                    <a:pt x="2119988" y="133965"/>
                    <a:pt x="2111591" y="134143"/>
                    <a:pt x="2103854" y="131762"/>
                  </a:cubicBezTo>
                  <a:lnTo>
                    <a:pt x="2083217" y="125412"/>
                  </a:lnTo>
                  <a:cubicBezTo>
                    <a:pt x="2070517" y="125941"/>
                    <a:pt x="2057736" y="125470"/>
                    <a:pt x="2045117" y="127000"/>
                  </a:cubicBezTo>
                  <a:cubicBezTo>
                    <a:pt x="2037819" y="127885"/>
                    <a:pt x="2025809" y="133712"/>
                    <a:pt x="2019717" y="138112"/>
                  </a:cubicBezTo>
                  <a:cubicBezTo>
                    <a:pt x="2013620" y="142516"/>
                    <a:pt x="2008784" y="148668"/>
                    <a:pt x="2002254" y="152400"/>
                  </a:cubicBezTo>
                  <a:cubicBezTo>
                    <a:pt x="1993754" y="157257"/>
                    <a:pt x="1987609" y="160273"/>
                    <a:pt x="1980029" y="166687"/>
                  </a:cubicBezTo>
                  <a:cubicBezTo>
                    <a:pt x="1968168" y="176722"/>
                    <a:pt x="1973262" y="176348"/>
                    <a:pt x="1959392" y="184150"/>
                  </a:cubicBezTo>
                  <a:cubicBezTo>
                    <a:pt x="1954850" y="186705"/>
                    <a:pt x="1949766" y="188169"/>
                    <a:pt x="1945104" y="190500"/>
                  </a:cubicBezTo>
                  <a:cubicBezTo>
                    <a:pt x="1940231" y="192936"/>
                    <a:pt x="1936049" y="196918"/>
                    <a:pt x="1930817" y="198437"/>
                  </a:cubicBezTo>
                  <a:cubicBezTo>
                    <a:pt x="1919454" y="201736"/>
                    <a:pt x="1895892" y="204787"/>
                    <a:pt x="1895892" y="204787"/>
                  </a:cubicBezTo>
                  <a:cubicBezTo>
                    <a:pt x="1873750" y="223239"/>
                    <a:pt x="1900871" y="203104"/>
                    <a:pt x="1872079" y="215900"/>
                  </a:cubicBezTo>
                  <a:cubicBezTo>
                    <a:pt x="1866849" y="218225"/>
                    <a:pt x="1862762" y="222585"/>
                    <a:pt x="1857792" y="225425"/>
                  </a:cubicBezTo>
                  <a:cubicBezTo>
                    <a:pt x="1854265" y="227441"/>
                    <a:pt x="1836578" y="233025"/>
                    <a:pt x="1835567" y="233362"/>
                  </a:cubicBezTo>
                  <a:cubicBezTo>
                    <a:pt x="1831334" y="236537"/>
                    <a:pt x="1827447" y="240236"/>
                    <a:pt x="1822867" y="242887"/>
                  </a:cubicBezTo>
                  <a:cubicBezTo>
                    <a:pt x="1799351" y="256502"/>
                    <a:pt x="1811815" y="245624"/>
                    <a:pt x="1787942" y="257175"/>
                  </a:cubicBezTo>
                  <a:cubicBezTo>
                    <a:pt x="1777070" y="262436"/>
                    <a:pt x="1767983" y="272017"/>
                    <a:pt x="1756192" y="274637"/>
                  </a:cubicBezTo>
                  <a:cubicBezTo>
                    <a:pt x="1738957" y="278467"/>
                    <a:pt x="1724070" y="281329"/>
                    <a:pt x="1706979" y="288925"/>
                  </a:cubicBezTo>
                  <a:cubicBezTo>
                    <a:pt x="1702217" y="291042"/>
                    <a:pt x="1697758" y="294052"/>
                    <a:pt x="1692692" y="295275"/>
                  </a:cubicBezTo>
                  <a:cubicBezTo>
                    <a:pt x="1682289" y="297786"/>
                    <a:pt x="1671523" y="298434"/>
                    <a:pt x="1660942" y="300037"/>
                  </a:cubicBezTo>
                  <a:cubicBezTo>
                    <a:pt x="1576618" y="312812"/>
                    <a:pt x="1660283" y="302876"/>
                    <a:pt x="1451392" y="306387"/>
                  </a:cubicBezTo>
                  <a:cubicBezTo>
                    <a:pt x="1447908" y="308709"/>
                    <a:pt x="1444307" y="311394"/>
                    <a:pt x="1440279" y="312737"/>
                  </a:cubicBezTo>
                  <a:cubicBezTo>
                    <a:pt x="1437719" y="313590"/>
                    <a:pt x="1434988" y="313796"/>
                    <a:pt x="1432342" y="314325"/>
                  </a:cubicBezTo>
                  <a:cubicBezTo>
                    <a:pt x="1430225" y="316442"/>
                    <a:pt x="1428483" y="319015"/>
                    <a:pt x="1425992" y="320675"/>
                  </a:cubicBezTo>
                  <a:cubicBezTo>
                    <a:pt x="1423621" y="322256"/>
                    <a:pt x="1418457" y="321029"/>
                    <a:pt x="1418054" y="323850"/>
                  </a:cubicBezTo>
                  <a:cubicBezTo>
                    <a:pt x="1417575" y="327204"/>
                    <a:pt x="1421545" y="329968"/>
                    <a:pt x="1424404" y="331787"/>
                  </a:cubicBezTo>
                  <a:cubicBezTo>
                    <a:pt x="1427654" y="333855"/>
                    <a:pt x="1431835" y="333829"/>
                    <a:pt x="1435517" y="334962"/>
                  </a:cubicBezTo>
                  <a:cubicBezTo>
                    <a:pt x="1438716" y="335946"/>
                    <a:pt x="1441867" y="337079"/>
                    <a:pt x="1445042" y="338137"/>
                  </a:cubicBezTo>
                  <a:cubicBezTo>
                    <a:pt x="1460328" y="350367"/>
                    <a:pt x="1445043" y="340254"/>
                    <a:pt x="1462504" y="346075"/>
                  </a:cubicBezTo>
                  <a:cubicBezTo>
                    <a:pt x="1466132" y="347284"/>
                    <a:pt x="1471606" y="353589"/>
                    <a:pt x="1473617" y="355600"/>
                  </a:cubicBezTo>
                  <a:cubicBezTo>
                    <a:pt x="1465551" y="360977"/>
                    <a:pt x="1468365" y="359705"/>
                    <a:pt x="1454567" y="363537"/>
                  </a:cubicBezTo>
                  <a:cubicBezTo>
                    <a:pt x="1442935" y="366768"/>
                    <a:pt x="1431619" y="368044"/>
                    <a:pt x="1419642" y="369887"/>
                  </a:cubicBezTo>
                  <a:cubicBezTo>
                    <a:pt x="1353861" y="368646"/>
                    <a:pt x="1328911" y="368921"/>
                    <a:pt x="1265654" y="365125"/>
                  </a:cubicBezTo>
                  <a:cubicBezTo>
                    <a:pt x="1262441" y="364932"/>
                    <a:pt x="1259290" y="364145"/>
                    <a:pt x="1256129" y="363537"/>
                  </a:cubicBezTo>
                  <a:lnTo>
                    <a:pt x="1224379" y="357187"/>
                  </a:lnTo>
                  <a:cubicBezTo>
                    <a:pt x="1218571" y="356063"/>
                    <a:pt x="1206917" y="354012"/>
                    <a:pt x="1206917" y="354012"/>
                  </a:cubicBezTo>
                  <a:cubicBezTo>
                    <a:pt x="1203213" y="352425"/>
                    <a:pt x="1199599" y="350605"/>
                    <a:pt x="1195804" y="349250"/>
                  </a:cubicBezTo>
                  <a:cubicBezTo>
                    <a:pt x="1192176" y="347954"/>
                    <a:pt x="1188233" y="347592"/>
                    <a:pt x="1184692" y="346075"/>
                  </a:cubicBezTo>
                  <a:cubicBezTo>
                    <a:pt x="1158719" y="334944"/>
                    <a:pt x="1189893" y="343350"/>
                    <a:pt x="1159292" y="336550"/>
                  </a:cubicBezTo>
                  <a:cubicBezTo>
                    <a:pt x="1153215" y="327434"/>
                    <a:pt x="1158509" y="333669"/>
                    <a:pt x="1143417" y="325437"/>
                  </a:cubicBezTo>
                  <a:cubicBezTo>
                    <a:pt x="1141742" y="324523"/>
                    <a:pt x="1140415" y="322996"/>
                    <a:pt x="1138654" y="322262"/>
                  </a:cubicBezTo>
                  <a:cubicBezTo>
                    <a:pt x="1129442" y="318424"/>
                    <a:pt x="1121227" y="316715"/>
                    <a:pt x="1111667" y="314325"/>
                  </a:cubicBezTo>
                  <a:cubicBezTo>
                    <a:pt x="1104259" y="314854"/>
                    <a:pt x="1096488" y="313563"/>
                    <a:pt x="1089442" y="315912"/>
                  </a:cubicBezTo>
                  <a:cubicBezTo>
                    <a:pt x="1086227" y="316984"/>
                    <a:pt x="1084924" y="321000"/>
                    <a:pt x="1083092" y="323850"/>
                  </a:cubicBezTo>
                  <a:cubicBezTo>
                    <a:pt x="1080146" y="328433"/>
                    <a:pt x="1077800" y="333375"/>
                    <a:pt x="1075154" y="338137"/>
                  </a:cubicBezTo>
                  <a:cubicBezTo>
                    <a:pt x="1074096" y="346075"/>
                    <a:pt x="1073716" y="354133"/>
                    <a:pt x="1071979" y="361950"/>
                  </a:cubicBezTo>
                  <a:cubicBezTo>
                    <a:pt x="1071565" y="363812"/>
                    <a:pt x="1069718" y="365037"/>
                    <a:pt x="1068804" y="366712"/>
                  </a:cubicBezTo>
                  <a:cubicBezTo>
                    <a:pt x="1066538" y="370867"/>
                    <a:pt x="1064571" y="375179"/>
                    <a:pt x="1062454" y="379412"/>
                  </a:cubicBezTo>
                  <a:cubicBezTo>
                    <a:pt x="1035996" y="378883"/>
                    <a:pt x="1009543" y="377825"/>
                    <a:pt x="983079" y="377825"/>
                  </a:cubicBezTo>
                  <a:cubicBezTo>
                    <a:pt x="842208" y="377825"/>
                    <a:pt x="880828" y="374015"/>
                    <a:pt x="817979" y="381000"/>
                  </a:cubicBezTo>
                  <a:cubicBezTo>
                    <a:pt x="789071" y="391512"/>
                    <a:pt x="811725" y="384688"/>
                    <a:pt x="776704" y="390525"/>
                  </a:cubicBezTo>
                  <a:cubicBezTo>
                    <a:pt x="768209" y="391941"/>
                    <a:pt x="750807" y="396782"/>
                    <a:pt x="743367" y="398462"/>
                  </a:cubicBezTo>
                  <a:cubicBezTo>
                    <a:pt x="733345" y="400725"/>
                    <a:pt x="713204" y="404812"/>
                    <a:pt x="713204" y="404812"/>
                  </a:cubicBezTo>
                  <a:cubicBezTo>
                    <a:pt x="710558" y="405870"/>
                    <a:pt x="707871" y="406830"/>
                    <a:pt x="705267" y="407987"/>
                  </a:cubicBezTo>
                  <a:cubicBezTo>
                    <a:pt x="703104" y="408948"/>
                    <a:pt x="701243" y="410726"/>
                    <a:pt x="698917" y="411162"/>
                  </a:cubicBezTo>
                  <a:cubicBezTo>
                    <a:pt x="692654" y="412336"/>
                    <a:pt x="686217" y="412221"/>
                    <a:pt x="679867" y="412750"/>
                  </a:cubicBezTo>
                  <a:cubicBezTo>
                    <a:pt x="674575" y="413808"/>
                    <a:pt x="669206" y="414535"/>
                    <a:pt x="663992" y="415925"/>
                  </a:cubicBezTo>
                  <a:cubicBezTo>
                    <a:pt x="660451" y="416869"/>
                    <a:pt x="653127" y="420408"/>
                    <a:pt x="649704" y="422275"/>
                  </a:cubicBezTo>
                  <a:cubicBezTo>
                    <a:pt x="645959" y="424318"/>
                    <a:pt x="642441" y="426784"/>
                    <a:pt x="638592" y="428625"/>
                  </a:cubicBezTo>
                  <a:cubicBezTo>
                    <a:pt x="624277" y="435471"/>
                    <a:pt x="613439" y="440225"/>
                    <a:pt x="598904" y="444500"/>
                  </a:cubicBezTo>
                  <a:cubicBezTo>
                    <a:pt x="594718" y="445731"/>
                    <a:pt x="590437" y="446617"/>
                    <a:pt x="586204" y="447675"/>
                  </a:cubicBezTo>
                  <a:cubicBezTo>
                    <a:pt x="569209" y="446731"/>
                    <a:pt x="551504" y="448792"/>
                    <a:pt x="536992" y="438150"/>
                  </a:cubicBezTo>
                  <a:cubicBezTo>
                    <a:pt x="526254" y="430275"/>
                    <a:pt x="526632" y="426202"/>
                    <a:pt x="517942" y="417512"/>
                  </a:cubicBezTo>
                  <a:cubicBezTo>
                    <a:pt x="516071" y="415641"/>
                    <a:pt x="513709" y="414337"/>
                    <a:pt x="511592" y="412750"/>
                  </a:cubicBezTo>
                  <a:cubicBezTo>
                    <a:pt x="509475" y="408517"/>
                    <a:pt x="507244" y="404339"/>
                    <a:pt x="505242" y="400050"/>
                  </a:cubicBezTo>
                  <a:cubicBezTo>
                    <a:pt x="503538" y="396398"/>
                    <a:pt x="502643" y="392337"/>
                    <a:pt x="500479" y="388937"/>
                  </a:cubicBezTo>
                  <a:cubicBezTo>
                    <a:pt x="498872" y="386412"/>
                    <a:pt x="496246" y="384704"/>
                    <a:pt x="494129" y="382587"/>
                  </a:cubicBezTo>
                  <a:cubicBezTo>
                    <a:pt x="493071" y="379941"/>
                    <a:pt x="491737" y="377390"/>
                    <a:pt x="490954" y="374650"/>
                  </a:cubicBezTo>
                  <a:cubicBezTo>
                    <a:pt x="489614" y="369959"/>
                    <a:pt x="489322" y="364991"/>
                    <a:pt x="487779" y="360362"/>
                  </a:cubicBezTo>
                  <a:cubicBezTo>
                    <a:pt x="486657" y="356994"/>
                    <a:pt x="484291" y="354150"/>
                    <a:pt x="483017" y="350837"/>
                  </a:cubicBezTo>
                  <a:cubicBezTo>
                    <a:pt x="473457" y="325979"/>
                    <a:pt x="485088" y="350217"/>
                    <a:pt x="476667" y="333375"/>
                  </a:cubicBezTo>
                  <a:cubicBezTo>
                    <a:pt x="477196" y="328612"/>
                    <a:pt x="476111" y="323373"/>
                    <a:pt x="478254" y="319087"/>
                  </a:cubicBezTo>
                  <a:cubicBezTo>
                    <a:pt x="479634" y="316327"/>
                    <a:pt x="483312" y="315433"/>
                    <a:pt x="486192" y="314325"/>
                  </a:cubicBezTo>
                  <a:cubicBezTo>
                    <a:pt x="489174" y="313178"/>
                    <a:pt x="510788" y="308506"/>
                    <a:pt x="513179" y="307975"/>
                  </a:cubicBezTo>
                  <a:cubicBezTo>
                    <a:pt x="539832" y="292745"/>
                    <a:pt x="510468" y="307821"/>
                    <a:pt x="533817" y="300037"/>
                  </a:cubicBezTo>
                  <a:cubicBezTo>
                    <a:pt x="535627" y="299434"/>
                    <a:pt x="536769" y="297465"/>
                    <a:pt x="538579" y="296862"/>
                  </a:cubicBezTo>
                  <a:cubicBezTo>
                    <a:pt x="552716" y="292150"/>
                    <a:pt x="568114" y="290826"/>
                    <a:pt x="581442" y="284162"/>
                  </a:cubicBezTo>
                  <a:cubicBezTo>
                    <a:pt x="585675" y="282045"/>
                    <a:pt x="589748" y="279570"/>
                    <a:pt x="594142" y="277812"/>
                  </a:cubicBezTo>
                  <a:cubicBezTo>
                    <a:pt x="603218" y="274181"/>
                    <a:pt x="606913" y="274626"/>
                    <a:pt x="616367" y="273050"/>
                  </a:cubicBezTo>
                  <a:cubicBezTo>
                    <a:pt x="622203" y="272077"/>
                    <a:pt x="628028" y="271035"/>
                    <a:pt x="633829" y="269875"/>
                  </a:cubicBezTo>
                  <a:cubicBezTo>
                    <a:pt x="638613" y="268918"/>
                    <a:pt x="643410" y="267984"/>
                    <a:pt x="648117" y="266700"/>
                  </a:cubicBezTo>
                  <a:cubicBezTo>
                    <a:pt x="655061" y="264806"/>
                    <a:pt x="661716" y="261858"/>
                    <a:pt x="668754" y="260350"/>
                  </a:cubicBezTo>
                  <a:cubicBezTo>
                    <a:pt x="676584" y="258672"/>
                    <a:pt x="684629" y="258233"/>
                    <a:pt x="692567" y="257175"/>
                  </a:cubicBezTo>
                  <a:cubicBezTo>
                    <a:pt x="697859" y="255587"/>
                    <a:pt x="703082" y="253752"/>
                    <a:pt x="708442" y="252412"/>
                  </a:cubicBezTo>
                  <a:cubicBezTo>
                    <a:pt x="717908" y="250045"/>
                    <a:pt x="737017" y="246062"/>
                    <a:pt x="737017" y="246062"/>
                  </a:cubicBezTo>
                  <a:cubicBezTo>
                    <a:pt x="741779" y="243945"/>
                    <a:pt x="746248" y="240976"/>
                    <a:pt x="751304" y="239712"/>
                  </a:cubicBezTo>
                  <a:cubicBezTo>
                    <a:pt x="756974" y="238294"/>
                    <a:pt x="762987" y="238992"/>
                    <a:pt x="768767" y="238125"/>
                  </a:cubicBezTo>
                  <a:cubicBezTo>
                    <a:pt x="773592" y="237401"/>
                    <a:pt x="778292" y="236008"/>
                    <a:pt x="783054" y="234950"/>
                  </a:cubicBezTo>
                  <a:cubicBezTo>
                    <a:pt x="785700" y="232833"/>
                    <a:pt x="787878" y="229935"/>
                    <a:pt x="790992" y="228600"/>
                  </a:cubicBezTo>
                  <a:cubicBezTo>
                    <a:pt x="795476" y="226678"/>
                    <a:pt x="800651" y="226968"/>
                    <a:pt x="805279" y="225425"/>
                  </a:cubicBezTo>
                  <a:cubicBezTo>
                    <a:pt x="808647" y="224302"/>
                    <a:pt x="811629" y="222250"/>
                    <a:pt x="814804" y="220662"/>
                  </a:cubicBezTo>
                  <a:cubicBezTo>
                    <a:pt x="816921" y="217487"/>
                    <a:pt x="819575" y="214611"/>
                    <a:pt x="821154" y="211137"/>
                  </a:cubicBezTo>
                  <a:cubicBezTo>
                    <a:pt x="822271" y="208681"/>
                    <a:pt x="822892" y="205894"/>
                    <a:pt x="822742" y="203200"/>
                  </a:cubicBezTo>
                  <a:cubicBezTo>
                    <a:pt x="822173" y="192954"/>
                    <a:pt x="823172" y="181742"/>
                    <a:pt x="813217" y="176212"/>
                  </a:cubicBezTo>
                  <a:cubicBezTo>
                    <a:pt x="810858" y="174902"/>
                    <a:pt x="807925" y="175154"/>
                    <a:pt x="805279" y="174625"/>
                  </a:cubicBezTo>
                  <a:cubicBezTo>
                    <a:pt x="793450" y="168710"/>
                    <a:pt x="785102" y="164877"/>
                    <a:pt x="773529" y="157162"/>
                  </a:cubicBezTo>
                  <a:cubicBezTo>
                    <a:pt x="770354" y="155045"/>
                    <a:pt x="767090" y="153056"/>
                    <a:pt x="764004" y="150812"/>
                  </a:cubicBezTo>
                  <a:cubicBezTo>
                    <a:pt x="761264" y="148819"/>
                    <a:pt x="759152" y="145864"/>
                    <a:pt x="756067" y="144462"/>
                  </a:cubicBezTo>
                  <a:cubicBezTo>
                    <a:pt x="753137" y="143130"/>
                    <a:pt x="749717" y="143404"/>
                    <a:pt x="746542" y="142875"/>
                  </a:cubicBezTo>
                  <a:cubicBezTo>
                    <a:pt x="745484" y="140758"/>
                    <a:pt x="744882" y="138343"/>
                    <a:pt x="743367" y="136525"/>
                  </a:cubicBezTo>
                  <a:cubicBezTo>
                    <a:pt x="742145" y="135059"/>
                    <a:pt x="739531" y="135018"/>
                    <a:pt x="738604" y="133350"/>
                  </a:cubicBezTo>
                  <a:cubicBezTo>
                    <a:pt x="736733" y="129982"/>
                    <a:pt x="736562" y="125919"/>
                    <a:pt x="735429" y="122237"/>
                  </a:cubicBezTo>
                  <a:cubicBezTo>
                    <a:pt x="734445" y="119038"/>
                    <a:pt x="733312" y="115887"/>
                    <a:pt x="732254" y="112712"/>
                  </a:cubicBezTo>
                  <a:cubicBezTo>
                    <a:pt x="732465" y="110178"/>
                    <a:pt x="732307" y="83590"/>
                    <a:pt x="740192" y="80962"/>
                  </a:cubicBezTo>
                  <a:lnTo>
                    <a:pt x="744954" y="79375"/>
                  </a:lnTo>
                  <a:cubicBezTo>
                    <a:pt x="747071" y="77258"/>
                    <a:pt x="749508" y="75420"/>
                    <a:pt x="751304" y="73025"/>
                  </a:cubicBezTo>
                  <a:cubicBezTo>
                    <a:pt x="757050" y="65363"/>
                    <a:pt x="752300" y="60879"/>
                    <a:pt x="765592" y="55562"/>
                  </a:cubicBezTo>
                  <a:lnTo>
                    <a:pt x="773529" y="52387"/>
                  </a:lnTo>
                  <a:cubicBezTo>
                    <a:pt x="772471" y="43920"/>
                    <a:pt x="772027" y="35354"/>
                    <a:pt x="770354" y="26987"/>
                  </a:cubicBezTo>
                  <a:cubicBezTo>
                    <a:pt x="769608" y="23256"/>
                    <a:pt x="763011" y="14397"/>
                    <a:pt x="760829" y="12700"/>
                  </a:cubicBezTo>
                  <a:cubicBezTo>
                    <a:pt x="758580" y="10951"/>
                    <a:pt x="755394" y="10890"/>
                    <a:pt x="752892" y="9525"/>
                  </a:cubicBezTo>
                  <a:cubicBezTo>
                    <a:pt x="734222" y="-659"/>
                    <a:pt x="753033" y="5936"/>
                    <a:pt x="732254" y="0"/>
                  </a:cubicBezTo>
                  <a:cubicBezTo>
                    <a:pt x="729608" y="1587"/>
                    <a:pt x="726349" y="2440"/>
                    <a:pt x="724317" y="4762"/>
                  </a:cubicBezTo>
                  <a:cubicBezTo>
                    <a:pt x="721629" y="7834"/>
                    <a:pt x="718606" y="23590"/>
                    <a:pt x="717967" y="25400"/>
                  </a:cubicBezTo>
                  <a:cubicBezTo>
                    <a:pt x="716232" y="30314"/>
                    <a:pt x="713622" y="34876"/>
                    <a:pt x="711617" y="39687"/>
                  </a:cubicBezTo>
                  <a:cubicBezTo>
                    <a:pt x="710973" y="41232"/>
                    <a:pt x="710842" y="42987"/>
                    <a:pt x="710029" y="44450"/>
                  </a:cubicBezTo>
                  <a:cubicBezTo>
                    <a:pt x="708176" y="47786"/>
                    <a:pt x="706246" y="51152"/>
                    <a:pt x="703679" y="53975"/>
                  </a:cubicBezTo>
                  <a:cubicBezTo>
                    <a:pt x="678921" y="81208"/>
                    <a:pt x="705084" y="47337"/>
                    <a:pt x="689392" y="68262"/>
                  </a:cubicBezTo>
                  <a:cubicBezTo>
                    <a:pt x="682537" y="88826"/>
                    <a:pt x="691413" y="71128"/>
                    <a:pt x="679867" y="79375"/>
                  </a:cubicBezTo>
                  <a:cubicBezTo>
                    <a:pt x="662647" y="91676"/>
                    <a:pt x="693897" y="81027"/>
                    <a:pt x="662404" y="88900"/>
                  </a:cubicBezTo>
                  <a:cubicBezTo>
                    <a:pt x="651674" y="96054"/>
                    <a:pt x="664958" y="87482"/>
                    <a:pt x="648117" y="96837"/>
                  </a:cubicBezTo>
                  <a:cubicBezTo>
                    <a:pt x="646449" y="97764"/>
                    <a:pt x="645029" y="99098"/>
                    <a:pt x="643354" y="100012"/>
                  </a:cubicBezTo>
                  <a:cubicBezTo>
                    <a:pt x="635668" y="104204"/>
                    <a:pt x="628319" y="108220"/>
                    <a:pt x="619542" y="109537"/>
                  </a:cubicBezTo>
                  <a:cubicBezTo>
                    <a:pt x="612719" y="110561"/>
                    <a:pt x="605783" y="110596"/>
                    <a:pt x="598904" y="111125"/>
                  </a:cubicBezTo>
                  <a:cubicBezTo>
                    <a:pt x="588127" y="118311"/>
                    <a:pt x="601447" y="110200"/>
                    <a:pt x="581442" y="117475"/>
                  </a:cubicBezTo>
                  <a:cubicBezTo>
                    <a:pt x="579649" y="118127"/>
                    <a:pt x="578336" y="119703"/>
                    <a:pt x="576679" y="120650"/>
                  </a:cubicBezTo>
                  <a:cubicBezTo>
                    <a:pt x="574624" y="121824"/>
                    <a:pt x="572446" y="122767"/>
                    <a:pt x="570329" y="123825"/>
                  </a:cubicBezTo>
                  <a:cubicBezTo>
                    <a:pt x="569271" y="125412"/>
                    <a:pt x="568503" y="127238"/>
                    <a:pt x="567154" y="128587"/>
                  </a:cubicBezTo>
                  <a:cubicBezTo>
                    <a:pt x="562786" y="132955"/>
                    <a:pt x="554661" y="137974"/>
                    <a:pt x="549692" y="141287"/>
                  </a:cubicBezTo>
                  <a:cubicBezTo>
                    <a:pt x="546599" y="150564"/>
                    <a:pt x="547988" y="147791"/>
                    <a:pt x="538579" y="160337"/>
                  </a:cubicBezTo>
                  <a:cubicBezTo>
                    <a:pt x="536992" y="162454"/>
                    <a:pt x="535826" y="164965"/>
                    <a:pt x="533817" y="166687"/>
                  </a:cubicBezTo>
                  <a:cubicBezTo>
                    <a:pt x="532020" y="168227"/>
                    <a:pt x="529584" y="168804"/>
                    <a:pt x="527467" y="169862"/>
                  </a:cubicBezTo>
                  <a:cubicBezTo>
                    <a:pt x="518329" y="181286"/>
                    <a:pt x="521408" y="178351"/>
                    <a:pt x="506829" y="190500"/>
                  </a:cubicBezTo>
                  <a:cubicBezTo>
                    <a:pt x="504589" y="192367"/>
                    <a:pt x="492480" y="203110"/>
                    <a:pt x="486192" y="204787"/>
                  </a:cubicBezTo>
                  <a:cubicBezTo>
                    <a:pt x="480475" y="206311"/>
                    <a:pt x="474550" y="206904"/>
                    <a:pt x="468729" y="207962"/>
                  </a:cubicBezTo>
                  <a:cubicBezTo>
                    <a:pt x="452325" y="207433"/>
                    <a:pt x="435903" y="207302"/>
                    <a:pt x="419517" y="206375"/>
                  </a:cubicBezTo>
                  <a:cubicBezTo>
                    <a:pt x="409983" y="205835"/>
                    <a:pt x="363483" y="201089"/>
                    <a:pt x="352842" y="200025"/>
                  </a:cubicBezTo>
                  <a:cubicBezTo>
                    <a:pt x="232499" y="201821"/>
                    <a:pt x="225193" y="202817"/>
                    <a:pt x="89317" y="200025"/>
                  </a:cubicBezTo>
                  <a:cubicBezTo>
                    <a:pt x="64429" y="199514"/>
                    <a:pt x="39575" y="197908"/>
                    <a:pt x="14704" y="196850"/>
                  </a:cubicBezTo>
                  <a:cubicBezTo>
                    <a:pt x="9942" y="197379"/>
                    <a:pt x="3805" y="195049"/>
                    <a:pt x="417" y="198437"/>
                  </a:cubicBezTo>
                  <a:cubicBezTo>
                    <a:pt x="-1700" y="200554"/>
                    <a:pt x="4833" y="202502"/>
                    <a:pt x="6767" y="204787"/>
                  </a:cubicBezTo>
                  <a:cubicBezTo>
                    <a:pt x="21546" y="222254"/>
                    <a:pt x="11261" y="216869"/>
                    <a:pt x="27404" y="222250"/>
                  </a:cubicBezTo>
                  <a:cubicBezTo>
                    <a:pt x="41776" y="236619"/>
                    <a:pt x="21794" y="217645"/>
                    <a:pt x="38517" y="230187"/>
                  </a:cubicBezTo>
                  <a:cubicBezTo>
                    <a:pt x="40912" y="231983"/>
                    <a:pt x="42239" y="235104"/>
                    <a:pt x="44867" y="236537"/>
                  </a:cubicBezTo>
                  <a:cubicBezTo>
                    <a:pt x="48249" y="238382"/>
                    <a:pt x="52351" y="238416"/>
                    <a:pt x="55979" y="239712"/>
                  </a:cubicBezTo>
                  <a:cubicBezTo>
                    <a:pt x="59774" y="241068"/>
                    <a:pt x="63330" y="243028"/>
                    <a:pt x="67092" y="244475"/>
                  </a:cubicBezTo>
                  <a:cubicBezTo>
                    <a:pt x="70216" y="245676"/>
                    <a:pt x="73442" y="246592"/>
                    <a:pt x="76617" y="247650"/>
                  </a:cubicBezTo>
                  <a:cubicBezTo>
                    <a:pt x="89073" y="255955"/>
                    <a:pt x="70223" y="244215"/>
                    <a:pt x="95667" y="254000"/>
                  </a:cubicBezTo>
                  <a:cubicBezTo>
                    <a:pt x="98136" y="254950"/>
                    <a:pt x="99651" y="257579"/>
                    <a:pt x="102017" y="258762"/>
                  </a:cubicBezTo>
                  <a:cubicBezTo>
                    <a:pt x="105010" y="260259"/>
                    <a:pt x="108503" y="260534"/>
                    <a:pt x="111542" y="261937"/>
                  </a:cubicBezTo>
                  <a:cubicBezTo>
                    <a:pt x="115415" y="263725"/>
                    <a:pt x="119159" y="265840"/>
                    <a:pt x="122654" y="268287"/>
                  </a:cubicBezTo>
                  <a:cubicBezTo>
                    <a:pt x="124493" y="269575"/>
                    <a:pt x="125523" y="271845"/>
                    <a:pt x="127417" y="273050"/>
                  </a:cubicBezTo>
                  <a:cubicBezTo>
                    <a:pt x="136572" y="278876"/>
                    <a:pt x="139391" y="278725"/>
                    <a:pt x="148054" y="282575"/>
                  </a:cubicBezTo>
                  <a:cubicBezTo>
                    <a:pt x="150217" y="283536"/>
                    <a:pt x="152349" y="284576"/>
                    <a:pt x="154404" y="285750"/>
                  </a:cubicBezTo>
                  <a:cubicBezTo>
                    <a:pt x="156061" y="286697"/>
                    <a:pt x="157413" y="288173"/>
                    <a:pt x="159167" y="288925"/>
                  </a:cubicBezTo>
                  <a:cubicBezTo>
                    <a:pt x="161172" y="289784"/>
                    <a:pt x="163400" y="289983"/>
                    <a:pt x="165517" y="290512"/>
                  </a:cubicBezTo>
                  <a:cubicBezTo>
                    <a:pt x="187423" y="303031"/>
                    <a:pt x="165526" y="289908"/>
                    <a:pt x="189329" y="306387"/>
                  </a:cubicBezTo>
                  <a:cubicBezTo>
                    <a:pt x="191866" y="308143"/>
                    <a:pt x="194896" y="309175"/>
                    <a:pt x="197267" y="311150"/>
                  </a:cubicBezTo>
                  <a:cubicBezTo>
                    <a:pt x="201291" y="314503"/>
                    <a:pt x="203410" y="320606"/>
                    <a:pt x="208379" y="322262"/>
                  </a:cubicBezTo>
                  <a:cubicBezTo>
                    <a:pt x="216186" y="324864"/>
                    <a:pt x="217713" y="324874"/>
                    <a:pt x="224254" y="328612"/>
                  </a:cubicBezTo>
                  <a:cubicBezTo>
                    <a:pt x="225911" y="329559"/>
                    <a:pt x="227568" y="330545"/>
                    <a:pt x="229017" y="331787"/>
                  </a:cubicBezTo>
                  <a:cubicBezTo>
                    <a:pt x="231290" y="333735"/>
                    <a:pt x="232750" y="336683"/>
                    <a:pt x="235367" y="338137"/>
                  </a:cubicBezTo>
                  <a:cubicBezTo>
                    <a:pt x="237726" y="339447"/>
                    <a:pt x="240701" y="339015"/>
                    <a:pt x="243304" y="339725"/>
                  </a:cubicBezTo>
                  <a:cubicBezTo>
                    <a:pt x="249710" y="341472"/>
                    <a:pt x="254680" y="343640"/>
                    <a:pt x="260767" y="346075"/>
                  </a:cubicBezTo>
                  <a:cubicBezTo>
                    <a:pt x="280026" y="362123"/>
                    <a:pt x="259290" y="346312"/>
                    <a:pt x="284579" y="360362"/>
                  </a:cubicBezTo>
                  <a:cubicBezTo>
                    <a:pt x="306665" y="372632"/>
                    <a:pt x="290138" y="368640"/>
                    <a:pt x="309979" y="371475"/>
                  </a:cubicBezTo>
                  <a:cubicBezTo>
                    <a:pt x="324016" y="378493"/>
                    <a:pt x="309914" y="371170"/>
                    <a:pt x="333792" y="385762"/>
                  </a:cubicBezTo>
                  <a:cubicBezTo>
                    <a:pt x="337432" y="387987"/>
                    <a:pt x="341593" y="389422"/>
                    <a:pt x="344904" y="392112"/>
                  </a:cubicBezTo>
                  <a:lnTo>
                    <a:pt x="370304" y="412750"/>
                  </a:lnTo>
                  <a:cubicBezTo>
                    <a:pt x="372370" y="414403"/>
                    <a:pt x="374079" y="416906"/>
                    <a:pt x="376654" y="417512"/>
                  </a:cubicBezTo>
                  <a:lnTo>
                    <a:pt x="403642" y="423862"/>
                  </a:lnTo>
                  <a:cubicBezTo>
                    <a:pt x="430683" y="439315"/>
                    <a:pt x="394408" y="420346"/>
                    <a:pt x="435392" y="433387"/>
                  </a:cubicBezTo>
                  <a:cubicBezTo>
                    <a:pt x="440584" y="435039"/>
                    <a:pt x="444601" y="439350"/>
                    <a:pt x="449679" y="441325"/>
                  </a:cubicBezTo>
                  <a:cubicBezTo>
                    <a:pt x="454226" y="443093"/>
                    <a:pt x="459260" y="443216"/>
                    <a:pt x="463967" y="444500"/>
                  </a:cubicBezTo>
                  <a:cubicBezTo>
                    <a:pt x="470911" y="446394"/>
                    <a:pt x="477811" y="448472"/>
                    <a:pt x="484604" y="450850"/>
                  </a:cubicBezTo>
                  <a:cubicBezTo>
                    <a:pt x="488408" y="452181"/>
                    <a:pt x="491955" y="454165"/>
                    <a:pt x="495717" y="455612"/>
                  </a:cubicBezTo>
                  <a:cubicBezTo>
                    <a:pt x="501818" y="457958"/>
                    <a:pt x="506257" y="458405"/>
                    <a:pt x="511592" y="461962"/>
                  </a:cubicBezTo>
                  <a:cubicBezTo>
                    <a:pt x="514411" y="463841"/>
                    <a:pt x="516602" y="466605"/>
                    <a:pt x="519529" y="468312"/>
                  </a:cubicBezTo>
                  <a:cubicBezTo>
                    <a:pt x="523010" y="470343"/>
                    <a:pt x="526990" y="471371"/>
                    <a:pt x="530642" y="473075"/>
                  </a:cubicBezTo>
                  <a:cubicBezTo>
                    <a:pt x="534931" y="475077"/>
                    <a:pt x="538980" y="477588"/>
                    <a:pt x="543342" y="479425"/>
                  </a:cubicBezTo>
                  <a:cubicBezTo>
                    <a:pt x="558148" y="485659"/>
                    <a:pt x="556993" y="485013"/>
                    <a:pt x="568742" y="487362"/>
                  </a:cubicBezTo>
                  <a:cubicBezTo>
                    <a:pt x="590002" y="499511"/>
                    <a:pt x="569628" y="489721"/>
                    <a:pt x="603667" y="496887"/>
                  </a:cubicBezTo>
                  <a:cubicBezTo>
                    <a:pt x="605983" y="497375"/>
                    <a:pt x="607711" y="499530"/>
                    <a:pt x="610017" y="500062"/>
                  </a:cubicBezTo>
                  <a:cubicBezTo>
                    <a:pt x="614686" y="501140"/>
                    <a:pt x="619542" y="501121"/>
                    <a:pt x="624304" y="501650"/>
                  </a:cubicBezTo>
                  <a:cubicBezTo>
                    <a:pt x="638509" y="513013"/>
                    <a:pt x="625273" y="504233"/>
                    <a:pt x="644942" y="511175"/>
                  </a:cubicBezTo>
                  <a:cubicBezTo>
                    <a:pt x="674471" y="521597"/>
                    <a:pt x="641911" y="516507"/>
                    <a:pt x="686217" y="519112"/>
                  </a:cubicBezTo>
                  <a:cubicBezTo>
                    <a:pt x="693096" y="520170"/>
                    <a:pt x="700017" y="520985"/>
                    <a:pt x="706854" y="522287"/>
                  </a:cubicBezTo>
                  <a:cubicBezTo>
                    <a:pt x="711141" y="523103"/>
                    <a:pt x="715229" y="524885"/>
                    <a:pt x="719554" y="525462"/>
                  </a:cubicBezTo>
                  <a:cubicBezTo>
                    <a:pt x="731141" y="527007"/>
                    <a:pt x="742837" y="527579"/>
                    <a:pt x="754479" y="528637"/>
                  </a:cubicBezTo>
                  <a:cubicBezTo>
                    <a:pt x="758183" y="530225"/>
                    <a:pt x="761709" y="532321"/>
                    <a:pt x="765592" y="533400"/>
                  </a:cubicBezTo>
                  <a:cubicBezTo>
                    <a:pt x="771292" y="534984"/>
                    <a:pt x="777253" y="535415"/>
                    <a:pt x="783054" y="536575"/>
                  </a:cubicBezTo>
                  <a:cubicBezTo>
                    <a:pt x="787838" y="537532"/>
                    <a:pt x="792579" y="538692"/>
                    <a:pt x="797342" y="539750"/>
                  </a:cubicBezTo>
                  <a:cubicBezTo>
                    <a:pt x="815483" y="548820"/>
                    <a:pt x="788305" y="536146"/>
                    <a:pt x="832267" y="546100"/>
                  </a:cubicBezTo>
                  <a:cubicBezTo>
                    <a:pt x="851053" y="550354"/>
                    <a:pt x="868643" y="560270"/>
                    <a:pt x="887829" y="561975"/>
                  </a:cubicBezTo>
                  <a:lnTo>
                    <a:pt x="959267" y="568325"/>
                  </a:lnTo>
                  <a:cubicBezTo>
                    <a:pt x="1034146" y="575813"/>
                    <a:pt x="936987" y="567956"/>
                    <a:pt x="1003717" y="573087"/>
                  </a:cubicBezTo>
                  <a:cubicBezTo>
                    <a:pt x="1010596" y="574145"/>
                    <a:pt x="1017529" y="574897"/>
                    <a:pt x="1024354" y="576262"/>
                  </a:cubicBezTo>
                  <a:cubicBezTo>
                    <a:pt x="1028132" y="577018"/>
                    <a:pt x="1031651" y="578911"/>
                    <a:pt x="1035467" y="579437"/>
                  </a:cubicBezTo>
                  <a:cubicBezTo>
                    <a:pt x="1069799" y="584172"/>
                    <a:pt x="1132445" y="584868"/>
                    <a:pt x="1157704" y="585787"/>
                  </a:cubicBezTo>
                  <a:cubicBezTo>
                    <a:pt x="1222130" y="594377"/>
                    <a:pt x="1202391" y="592905"/>
                    <a:pt x="1319629" y="587375"/>
                  </a:cubicBezTo>
                  <a:cubicBezTo>
                    <a:pt x="1329892" y="586891"/>
                    <a:pt x="1339568" y="582047"/>
                    <a:pt x="1349792" y="581025"/>
                  </a:cubicBezTo>
                  <a:cubicBezTo>
                    <a:pt x="1360375" y="579967"/>
                    <a:pt x="1370937" y="578666"/>
                    <a:pt x="1381542" y="577850"/>
                  </a:cubicBezTo>
                  <a:cubicBezTo>
                    <a:pt x="1398458" y="576549"/>
                    <a:pt x="1392919" y="583935"/>
                    <a:pt x="1432342" y="574675"/>
                  </a:cubicBezTo>
                  <a:lnTo>
                    <a:pt x="1500604" y="557212"/>
                  </a:lnTo>
                  <a:cubicBezTo>
                    <a:pt x="1509020" y="554056"/>
                    <a:pt x="1516996" y="550517"/>
                    <a:pt x="1526004" y="549275"/>
                  </a:cubicBezTo>
                  <a:cubicBezTo>
                    <a:pt x="1537062" y="547750"/>
                    <a:pt x="1548265" y="547485"/>
                    <a:pt x="1559342" y="546100"/>
                  </a:cubicBezTo>
                  <a:cubicBezTo>
                    <a:pt x="1565212" y="545366"/>
                    <a:pt x="1571045" y="544280"/>
                    <a:pt x="1576804" y="542925"/>
                  </a:cubicBezTo>
                  <a:cubicBezTo>
                    <a:pt x="1580062" y="542158"/>
                    <a:pt x="1583036" y="540349"/>
                    <a:pt x="1586329" y="539750"/>
                  </a:cubicBezTo>
                  <a:cubicBezTo>
                    <a:pt x="1600540" y="537166"/>
                    <a:pt x="1629192" y="533400"/>
                    <a:pt x="1629192" y="533400"/>
                  </a:cubicBezTo>
                  <a:cubicBezTo>
                    <a:pt x="1631309" y="531812"/>
                    <a:pt x="1633229" y="529922"/>
                    <a:pt x="1635542" y="528637"/>
                  </a:cubicBezTo>
                  <a:cubicBezTo>
                    <a:pt x="1638033" y="527253"/>
                    <a:pt x="1641108" y="527043"/>
                    <a:pt x="1643479" y="525462"/>
                  </a:cubicBezTo>
                  <a:cubicBezTo>
                    <a:pt x="1658198" y="515649"/>
                    <a:pt x="1639711" y="520557"/>
                    <a:pt x="1660942" y="517525"/>
                  </a:cubicBezTo>
                  <a:cubicBezTo>
                    <a:pt x="1664646" y="515408"/>
                    <a:pt x="1668156" y="512908"/>
                    <a:pt x="1672054" y="511175"/>
                  </a:cubicBezTo>
                  <a:cubicBezTo>
                    <a:pt x="1688903" y="503687"/>
                    <a:pt x="1700492" y="502165"/>
                    <a:pt x="1719679" y="498475"/>
                  </a:cubicBezTo>
                  <a:cubicBezTo>
                    <a:pt x="1739772" y="494611"/>
                    <a:pt x="1741083" y="499279"/>
                    <a:pt x="1768892" y="487362"/>
                  </a:cubicBezTo>
                  <a:cubicBezTo>
                    <a:pt x="1772596" y="485775"/>
                    <a:pt x="1776209" y="483955"/>
                    <a:pt x="1780004" y="482600"/>
                  </a:cubicBezTo>
                  <a:cubicBezTo>
                    <a:pt x="1783632" y="481304"/>
                    <a:pt x="1787435" y="480558"/>
                    <a:pt x="1791117" y="479425"/>
                  </a:cubicBezTo>
                  <a:cubicBezTo>
                    <a:pt x="1794316" y="478441"/>
                    <a:pt x="1797497" y="477394"/>
                    <a:pt x="1800642" y="476250"/>
                  </a:cubicBezTo>
                  <a:cubicBezTo>
                    <a:pt x="1803320" y="475276"/>
                    <a:pt x="1805992" y="474269"/>
                    <a:pt x="1808579" y="473075"/>
                  </a:cubicBezTo>
                  <a:cubicBezTo>
                    <a:pt x="1812876" y="471092"/>
                    <a:pt x="1816838" y="468361"/>
                    <a:pt x="1821279" y="466725"/>
                  </a:cubicBezTo>
                  <a:cubicBezTo>
                    <a:pt x="1826941" y="464639"/>
                    <a:pt x="1832921" y="463550"/>
                    <a:pt x="1838742" y="461962"/>
                  </a:cubicBezTo>
                  <a:cubicBezTo>
                    <a:pt x="1864216" y="447406"/>
                    <a:pt x="1852520" y="450468"/>
                    <a:pt x="1872079" y="447675"/>
                  </a:cubicBezTo>
                  <a:cubicBezTo>
                    <a:pt x="1903713" y="431858"/>
                    <a:pt x="1870519" y="448015"/>
                    <a:pt x="1892717" y="438150"/>
                  </a:cubicBezTo>
                  <a:cubicBezTo>
                    <a:pt x="1894880" y="437189"/>
                    <a:pt x="1896822" y="435723"/>
                    <a:pt x="1899067" y="434975"/>
                  </a:cubicBezTo>
                  <a:cubicBezTo>
                    <a:pt x="1901627" y="434122"/>
                    <a:pt x="1904358" y="433916"/>
                    <a:pt x="1907004" y="433387"/>
                  </a:cubicBezTo>
                  <a:cubicBezTo>
                    <a:pt x="1926198" y="423790"/>
                    <a:pt x="1895778" y="438512"/>
                    <a:pt x="1924467" y="427037"/>
                  </a:cubicBezTo>
                  <a:cubicBezTo>
                    <a:pt x="1928862" y="425279"/>
                    <a:pt x="1932773" y="422445"/>
                    <a:pt x="1937167" y="420687"/>
                  </a:cubicBezTo>
                  <a:cubicBezTo>
                    <a:pt x="1940744" y="419256"/>
                    <a:pt x="1944602" y="418661"/>
                    <a:pt x="1948279" y="417512"/>
                  </a:cubicBezTo>
                  <a:cubicBezTo>
                    <a:pt x="1949897" y="417006"/>
                    <a:pt x="1966632" y="411687"/>
                    <a:pt x="1970504" y="409575"/>
                  </a:cubicBezTo>
                  <a:cubicBezTo>
                    <a:pt x="1973854" y="407748"/>
                    <a:pt x="1976616" y="404932"/>
                    <a:pt x="1980029" y="403225"/>
                  </a:cubicBezTo>
                  <a:cubicBezTo>
                    <a:pt x="1988295" y="399092"/>
                    <a:pt x="1997405" y="396697"/>
                    <a:pt x="2005429" y="392112"/>
                  </a:cubicBezTo>
                  <a:cubicBezTo>
                    <a:pt x="2009133" y="389995"/>
                    <a:pt x="2012726" y="387670"/>
                    <a:pt x="2016542" y="385762"/>
                  </a:cubicBezTo>
                  <a:cubicBezTo>
                    <a:pt x="2022261" y="382903"/>
                    <a:pt x="2028346" y="380803"/>
                    <a:pt x="2034004" y="377825"/>
                  </a:cubicBezTo>
                  <a:cubicBezTo>
                    <a:pt x="2056307" y="366087"/>
                    <a:pt x="2036489" y="372157"/>
                    <a:pt x="2060992" y="366712"/>
                  </a:cubicBezTo>
                  <a:cubicBezTo>
                    <a:pt x="2069459" y="361950"/>
                    <a:pt x="2078309" y="357813"/>
                    <a:pt x="2086392" y="352425"/>
                  </a:cubicBezTo>
                  <a:cubicBezTo>
                    <a:pt x="2089567" y="350308"/>
                    <a:pt x="2092504" y="347782"/>
                    <a:pt x="2095917" y="346075"/>
                  </a:cubicBezTo>
                  <a:cubicBezTo>
                    <a:pt x="2104183" y="341942"/>
                    <a:pt x="2113628" y="340088"/>
                    <a:pt x="2121317" y="334962"/>
                  </a:cubicBezTo>
                  <a:cubicBezTo>
                    <a:pt x="2135836" y="325282"/>
                    <a:pt x="2150135" y="315791"/>
                    <a:pt x="2165767" y="307975"/>
                  </a:cubicBezTo>
                  <a:cubicBezTo>
                    <a:pt x="2168316" y="306701"/>
                    <a:pt x="2171100" y="305957"/>
                    <a:pt x="2173704" y="304800"/>
                  </a:cubicBezTo>
                  <a:cubicBezTo>
                    <a:pt x="2175867" y="303839"/>
                    <a:pt x="2177937" y="302683"/>
                    <a:pt x="2180054" y="301625"/>
                  </a:cubicBezTo>
                  <a:cubicBezTo>
                    <a:pt x="2181112" y="300037"/>
                    <a:pt x="2181880" y="298211"/>
                    <a:pt x="2183229" y="296862"/>
                  </a:cubicBezTo>
                  <a:cubicBezTo>
                    <a:pt x="2184578" y="295513"/>
                    <a:pt x="2186248" y="294462"/>
                    <a:pt x="2187992" y="293687"/>
                  </a:cubicBezTo>
                  <a:cubicBezTo>
                    <a:pt x="2191050" y="292328"/>
                    <a:pt x="2194318" y="291496"/>
                    <a:pt x="2197517" y="290512"/>
                  </a:cubicBezTo>
                  <a:cubicBezTo>
                    <a:pt x="2201199" y="289379"/>
                    <a:pt x="2205100" y="288881"/>
                    <a:pt x="2208629" y="287337"/>
                  </a:cubicBezTo>
                  <a:cubicBezTo>
                    <a:pt x="2213620" y="285153"/>
                    <a:pt x="2218044" y="281836"/>
                    <a:pt x="2222917" y="279400"/>
                  </a:cubicBezTo>
                  <a:cubicBezTo>
                    <a:pt x="2227578" y="277069"/>
                    <a:pt x="2232494" y="275281"/>
                    <a:pt x="2237204" y="273050"/>
                  </a:cubicBezTo>
                  <a:cubicBezTo>
                    <a:pt x="2242551" y="270517"/>
                    <a:pt x="2247304" y="266395"/>
                    <a:pt x="2253079" y="265112"/>
                  </a:cubicBezTo>
                  <a:cubicBezTo>
                    <a:pt x="2271128" y="261101"/>
                    <a:pt x="2262676" y="263277"/>
                    <a:pt x="2278479" y="258762"/>
                  </a:cubicBezTo>
                  <a:cubicBezTo>
                    <a:pt x="2280596" y="257175"/>
                    <a:pt x="2282516" y="255285"/>
                    <a:pt x="2284829" y="254000"/>
                  </a:cubicBezTo>
                  <a:cubicBezTo>
                    <a:pt x="2289705" y="251291"/>
                    <a:pt x="2299000" y="249044"/>
                    <a:pt x="2303879" y="247650"/>
                  </a:cubicBezTo>
                  <a:cubicBezTo>
                    <a:pt x="2319901" y="231628"/>
                    <a:pt x="2300160" y="249701"/>
                    <a:pt x="2318167" y="238125"/>
                  </a:cubicBezTo>
                  <a:cubicBezTo>
                    <a:pt x="2323242" y="234862"/>
                    <a:pt x="2327589" y="230580"/>
                    <a:pt x="2332454" y="227012"/>
                  </a:cubicBezTo>
                  <a:cubicBezTo>
                    <a:pt x="2335531" y="224755"/>
                    <a:pt x="2338853" y="222850"/>
                    <a:pt x="2341979" y="220662"/>
                  </a:cubicBezTo>
                  <a:cubicBezTo>
                    <a:pt x="2344147" y="219145"/>
                    <a:pt x="2346097" y="217320"/>
                    <a:pt x="2348329" y="215900"/>
                  </a:cubicBezTo>
                  <a:cubicBezTo>
                    <a:pt x="2351928" y="213610"/>
                    <a:pt x="2355738" y="211667"/>
                    <a:pt x="2359442" y="209550"/>
                  </a:cubicBezTo>
                  <a:cubicBezTo>
                    <a:pt x="2360500" y="207962"/>
                    <a:pt x="2361268" y="206136"/>
                    <a:pt x="2362617" y="204787"/>
                  </a:cubicBezTo>
                  <a:cubicBezTo>
                    <a:pt x="2364861" y="202543"/>
                    <a:pt x="2371238" y="199682"/>
                    <a:pt x="2373729" y="198437"/>
                  </a:cubicBezTo>
                  <a:cubicBezTo>
                    <a:pt x="2374787" y="195262"/>
                    <a:pt x="2375279" y="191838"/>
                    <a:pt x="2376904" y="188912"/>
                  </a:cubicBezTo>
                  <a:cubicBezTo>
                    <a:pt x="2377994" y="186950"/>
                    <a:pt x="2380079" y="185737"/>
                    <a:pt x="2381667" y="184150"/>
                  </a:cubicBezTo>
                  <a:lnTo>
                    <a:pt x="2381667" y="1873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635;g255619a4f71_1_686">
              <a:extLst>
                <a:ext uri="{FF2B5EF4-FFF2-40B4-BE49-F238E27FC236}">
                  <a16:creationId xmlns:a16="http://schemas.microsoft.com/office/drawing/2014/main" id="{9A4AE365-6A8D-F71E-9C2A-9624C0F436AF}"/>
                </a:ext>
              </a:extLst>
            </p:cNvPr>
            <p:cNvSpPr/>
            <p:nvPr/>
          </p:nvSpPr>
          <p:spPr>
            <a:xfrm>
              <a:off x="4160910" y="1360489"/>
              <a:ext cx="3969600" cy="3969600"/>
            </a:xfrm>
            <a:prstGeom prst="ellipse">
              <a:avLst/>
            </a:prstGeom>
            <a:noFill/>
            <a:ln w="53975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636;g255619a4f71_1_686">
              <a:extLst>
                <a:ext uri="{FF2B5EF4-FFF2-40B4-BE49-F238E27FC236}">
                  <a16:creationId xmlns:a16="http://schemas.microsoft.com/office/drawing/2014/main" id="{82059600-B278-C788-E6A4-242EE1901405}"/>
                </a:ext>
              </a:extLst>
            </p:cNvPr>
            <p:cNvSpPr/>
            <p:nvPr/>
          </p:nvSpPr>
          <p:spPr>
            <a:xfrm>
              <a:off x="5291111" y="3062264"/>
              <a:ext cx="45600" cy="45600"/>
            </a:xfrm>
            <a:prstGeom prst="ellipse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637;g255619a4f71_1_686">
            <a:extLst>
              <a:ext uri="{FF2B5EF4-FFF2-40B4-BE49-F238E27FC236}">
                <a16:creationId xmlns:a16="http://schemas.microsoft.com/office/drawing/2014/main" id="{205D786A-FC74-1F32-2921-A481CCAA0A2D}"/>
              </a:ext>
            </a:extLst>
          </p:cNvPr>
          <p:cNvSpPr/>
          <p:nvPr/>
        </p:nvSpPr>
        <p:spPr>
          <a:xfrm>
            <a:off x="1529414" y="2433606"/>
            <a:ext cx="3627900" cy="3627900"/>
          </a:xfrm>
          <a:prstGeom prst="ellipse">
            <a:avLst/>
          </a:prstGeom>
          <a:noFill/>
          <a:ln w="254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endParaRPr sz="11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" name="Google Shape;643;g255619a4f71_1_686">
            <a:extLst>
              <a:ext uri="{FF2B5EF4-FFF2-40B4-BE49-F238E27FC236}">
                <a16:creationId xmlns:a16="http://schemas.microsoft.com/office/drawing/2014/main" id="{F03C396A-079C-3F16-5872-CD544B8B8DF1}"/>
              </a:ext>
            </a:extLst>
          </p:cNvPr>
          <p:cNvCxnSpPr>
            <a:cxnSpLocks/>
          </p:cNvCxnSpPr>
          <p:nvPr/>
        </p:nvCxnSpPr>
        <p:spPr>
          <a:xfrm>
            <a:off x="3348565" y="5726412"/>
            <a:ext cx="2493600" cy="0"/>
          </a:xfrm>
          <a:prstGeom prst="straightConnector1">
            <a:avLst/>
          </a:prstGeom>
          <a:noFill/>
          <a:ln w="34925" cap="flat" cmpd="sng">
            <a:solidFill>
              <a:schemeClr val="tx1">
                <a:lumMod val="50000"/>
              </a:schemeClr>
            </a:solidFill>
            <a:prstDash val="dash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2" name="Google Shape;644;g255619a4f71_1_686">
            <a:extLst>
              <a:ext uri="{FF2B5EF4-FFF2-40B4-BE49-F238E27FC236}">
                <a16:creationId xmlns:a16="http://schemas.microsoft.com/office/drawing/2014/main" id="{A07B285E-376B-3A73-97B8-321AC277A73F}"/>
              </a:ext>
            </a:extLst>
          </p:cNvPr>
          <p:cNvCxnSpPr>
            <a:cxnSpLocks/>
          </p:cNvCxnSpPr>
          <p:nvPr/>
        </p:nvCxnSpPr>
        <p:spPr>
          <a:xfrm rot="10800000">
            <a:off x="4876262" y="5819165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53" name="Google Shape;645;g255619a4f71_1_686" descr="Icon&#10;&#10;Description automatically generated">
            <a:extLst>
              <a:ext uri="{FF2B5EF4-FFF2-40B4-BE49-F238E27FC236}">
                <a16:creationId xmlns:a16="http://schemas.microsoft.com/office/drawing/2014/main" id="{B619BEFE-86F9-308D-5C1A-F9C8C60741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2083" y="5094613"/>
            <a:ext cx="546171" cy="62981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646;g255619a4f71_1_686">
            <a:extLst>
              <a:ext uri="{FF2B5EF4-FFF2-40B4-BE49-F238E27FC236}">
                <a16:creationId xmlns:a16="http://schemas.microsoft.com/office/drawing/2014/main" id="{8EE92CAD-D351-978D-A2C7-BF98B04710FF}"/>
              </a:ext>
            </a:extLst>
          </p:cNvPr>
          <p:cNvSpPr txBox="1"/>
          <p:nvPr/>
        </p:nvSpPr>
        <p:spPr>
          <a:xfrm>
            <a:off x="4915867" y="5803010"/>
            <a:ext cx="1381200" cy="30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9085" b="-25754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5" name="Google Shape;647;g255619a4f71_1_686">
            <a:extLst>
              <a:ext uri="{FF2B5EF4-FFF2-40B4-BE49-F238E27FC236}">
                <a16:creationId xmlns:a16="http://schemas.microsoft.com/office/drawing/2014/main" id="{683AA552-7F4B-1A22-E26D-83D1653ADD8B}"/>
              </a:ext>
            </a:extLst>
          </p:cNvPr>
          <p:cNvCxnSpPr>
            <a:cxnSpLocks/>
          </p:cNvCxnSpPr>
          <p:nvPr/>
        </p:nvCxnSpPr>
        <p:spPr>
          <a:xfrm rot="10800000">
            <a:off x="4874415" y="5336700"/>
            <a:ext cx="0" cy="34320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triangle" w="med" len="med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56" name="Google Shape;648;g255619a4f71_1_686">
            <a:extLst>
              <a:ext uri="{FF2B5EF4-FFF2-40B4-BE49-F238E27FC236}">
                <a16:creationId xmlns:a16="http://schemas.microsoft.com/office/drawing/2014/main" id="{DC734455-C112-0D71-D290-272D8D36AC21}"/>
              </a:ext>
            </a:extLst>
          </p:cNvPr>
          <p:cNvSpPr txBox="1"/>
          <p:nvPr/>
        </p:nvSpPr>
        <p:spPr>
          <a:xfrm>
            <a:off x="4915867" y="5307266"/>
            <a:ext cx="1574700" cy="300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9228" b="-27688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" name="Google Shape;650;g255619a4f71_1_686">
            <a:extLst>
              <a:ext uri="{FF2B5EF4-FFF2-40B4-BE49-F238E27FC236}">
                <a16:creationId xmlns:a16="http://schemas.microsoft.com/office/drawing/2014/main" id="{0BB64AF4-0A91-1BDA-FE4B-BEFDE803B269}"/>
              </a:ext>
            </a:extLst>
          </p:cNvPr>
          <p:cNvSpPr txBox="1"/>
          <p:nvPr/>
        </p:nvSpPr>
        <p:spPr>
          <a:xfrm rot="3016620">
            <a:off x="1532144" y="2912370"/>
            <a:ext cx="371151" cy="34638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" name="Google Shape;651;g255619a4f71_1_686">
            <a:extLst>
              <a:ext uri="{FF2B5EF4-FFF2-40B4-BE49-F238E27FC236}">
                <a16:creationId xmlns:a16="http://schemas.microsoft.com/office/drawing/2014/main" id="{A4F5AF43-BD45-1F71-B4BE-74BA3C44D5E9}"/>
              </a:ext>
            </a:extLst>
          </p:cNvPr>
          <p:cNvCxnSpPr>
            <a:cxnSpLocks/>
          </p:cNvCxnSpPr>
          <p:nvPr/>
        </p:nvCxnSpPr>
        <p:spPr>
          <a:xfrm flipH="1">
            <a:off x="4850728" y="3621155"/>
            <a:ext cx="220200" cy="2715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59" name="Google Shape;652;g255619a4f71_1_686">
            <a:extLst>
              <a:ext uri="{FF2B5EF4-FFF2-40B4-BE49-F238E27FC236}">
                <a16:creationId xmlns:a16="http://schemas.microsoft.com/office/drawing/2014/main" id="{EC17A0CB-DF45-8D97-EEA4-E3A52CD6F0C5}"/>
              </a:ext>
            </a:extLst>
          </p:cNvPr>
          <p:cNvCxnSpPr>
            <a:cxnSpLocks/>
          </p:cNvCxnSpPr>
          <p:nvPr/>
        </p:nvCxnSpPr>
        <p:spPr>
          <a:xfrm flipH="1">
            <a:off x="3644408" y="3617996"/>
            <a:ext cx="1359600" cy="1461000"/>
          </a:xfrm>
          <a:prstGeom prst="straightConnector1">
            <a:avLst/>
          </a:prstGeom>
          <a:noFill/>
          <a:ln w="25400" cap="flat" cmpd="sng">
            <a:solidFill>
              <a:srgbClr val="C55A11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60" name="Google Shape;653;g255619a4f71_1_686">
            <a:extLst>
              <a:ext uri="{FF2B5EF4-FFF2-40B4-BE49-F238E27FC236}">
                <a16:creationId xmlns:a16="http://schemas.microsoft.com/office/drawing/2014/main" id="{B9BC68CC-4837-3007-0536-DE578E703CD4}"/>
              </a:ext>
            </a:extLst>
          </p:cNvPr>
          <p:cNvSpPr txBox="1"/>
          <p:nvPr/>
        </p:nvSpPr>
        <p:spPr>
          <a:xfrm rot="-770102">
            <a:off x="3811971" y="4319806"/>
            <a:ext cx="371379" cy="3464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54;g255619a4f71_1_686">
            <a:extLst>
              <a:ext uri="{FF2B5EF4-FFF2-40B4-BE49-F238E27FC236}">
                <a16:creationId xmlns:a16="http://schemas.microsoft.com/office/drawing/2014/main" id="{F6FC70FF-FB96-6DAF-1FC4-8ABB14193400}"/>
              </a:ext>
            </a:extLst>
          </p:cNvPr>
          <p:cNvSpPr txBox="1"/>
          <p:nvPr/>
        </p:nvSpPr>
        <p:spPr>
          <a:xfrm rot="-141654">
            <a:off x="4839010" y="3697327"/>
            <a:ext cx="371415" cy="34621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55;g255619a4f71_1_686">
            <a:extLst>
              <a:ext uri="{FF2B5EF4-FFF2-40B4-BE49-F238E27FC236}">
                <a16:creationId xmlns:a16="http://schemas.microsoft.com/office/drawing/2014/main" id="{79DDEAFE-E22A-7A1B-4DB5-E6DDE5E8CC47}"/>
              </a:ext>
            </a:extLst>
          </p:cNvPr>
          <p:cNvSpPr txBox="1"/>
          <p:nvPr/>
        </p:nvSpPr>
        <p:spPr>
          <a:xfrm>
            <a:off x="5078441" y="3311632"/>
            <a:ext cx="14121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" name="Google Shape;656;g255619a4f71_1_686">
            <a:extLst>
              <a:ext uri="{FF2B5EF4-FFF2-40B4-BE49-F238E27FC236}">
                <a16:creationId xmlns:a16="http://schemas.microsoft.com/office/drawing/2014/main" id="{145C81B4-3278-5935-ADE4-26996B725A83}"/>
              </a:ext>
            </a:extLst>
          </p:cNvPr>
          <p:cNvSpPr txBox="1"/>
          <p:nvPr/>
        </p:nvSpPr>
        <p:spPr>
          <a:xfrm>
            <a:off x="2384289" y="6010132"/>
            <a:ext cx="1521900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>
                <a:solidFill>
                  <a:srgbClr val="C55A11"/>
                </a:solidFill>
                <a:latin typeface="Inter"/>
                <a:ea typeface="Inter"/>
                <a:cs typeface="Inter"/>
                <a:sym typeface="Inter"/>
              </a:rPr>
              <a:t>Air shower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" name="Google Shape;657;g255619a4f71_1_686">
            <a:extLst>
              <a:ext uri="{FF2B5EF4-FFF2-40B4-BE49-F238E27FC236}">
                <a16:creationId xmlns:a16="http://schemas.microsoft.com/office/drawing/2014/main" id="{65771EE7-6EFF-434C-CAFC-D48A22EA262D}"/>
              </a:ext>
            </a:extLst>
          </p:cNvPr>
          <p:cNvSpPr txBox="1"/>
          <p:nvPr/>
        </p:nvSpPr>
        <p:spPr>
          <a:xfrm rot="-233463">
            <a:off x="3038571" y="5661503"/>
            <a:ext cx="371356" cy="3460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8;g255619a4f71_1_686">
            <a:extLst>
              <a:ext uri="{FF2B5EF4-FFF2-40B4-BE49-F238E27FC236}">
                <a16:creationId xmlns:a16="http://schemas.microsoft.com/office/drawing/2014/main" id="{13A4A5B5-5B5D-156B-B211-C34E031AA765}"/>
              </a:ext>
            </a:extLst>
          </p:cNvPr>
          <p:cNvGrpSpPr/>
          <p:nvPr/>
        </p:nvGrpSpPr>
        <p:grpSpPr>
          <a:xfrm rot="1655529">
            <a:off x="2859806" y="5569953"/>
            <a:ext cx="262535" cy="465552"/>
            <a:chOff x="2988976" y="4809225"/>
            <a:chExt cx="224851" cy="398728"/>
          </a:xfrm>
        </p:grpSpPr>
        <p:cxnSp>
          <p:nvCxnSpPr>
            <p:cNvPr id="66" name="Google Shape;659;g255619a4f71_1_686">
              <a:extLst>
                <a:ext uri="{FF2B5EF4-FFF2-40B4-BE49-F238E27FC236}">
                  <a16:creationId xmlns:a16="http://schemas.microsoft.com/office/drawing/2014/main" id="{3F32C958-9B73-3873-4850-3F762FC97A88}"/>
                </a:ext>
              </a:extLst>
            </p:cNvPr>
            <p:cNvCxnSpPr/>
            <p:nvPr/>
          </p:nvCxnSpPr>
          <p:spPr>
            <a:xfrm rot="10800000">
              <a:off x="3034405" y="4809225"/>
              <a:ext cx="105300" cy="3825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7" name="Google Shape;660;g255619a4f71_1_686">
              <a:extLst>
                <a:ext uri="{FF2B5EF4-FFF2-40B4-BE49-F238E27FC236}">
                  <a16:creationId xmlns:a16="http://schemas.microsoft.com/office/drawing/2014/main" id="{82BCB678-BB56-E5DA-774C-7BDC5B0E77FE}"/>
                </a:ext>
              </a:extLst>
            </p:cNvPr>
            <p:cNvCxnSpPr/>
            <p:nvPr/>
          </p:nvCxnSpPr>
          <p:spPr>
            <a:xfrm rot="10800000">
              <a:off x="2988976" y="4960753"/>
              <a:ext cx="64200" cy="2472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  <p:cxnSp>
          <p:nvCxnSpPr>
            <p:cNvPr id="68" name="Google Shape;661;g255619a4f71_1_686">
              <a:extLst>
                <a:ext uri="{FF2B5EF4-FFF2-40B4-BE49-F238E27FC236}">
                  <a16:creationId xmlns:a16="http://schemas.microsoft.com/office/drawing/2014/main" id="{6E45CF2B-2B8E-A2AE-F488-D021DFAEDEF3}"/>
                </a:ext>
              </a:extLst>
            </p:cNvPr>
            <p:cNvCxnSpPr/>
            <p:nvPr/>
          </p:nvCxnSpPr>
          <p:spPr>
            <a:xfrm rot="10800000">
              <a:off x="3185327" y="4960878"/>
              <a:ext cx="28500" cy="210300"/>
            </a:xfrm>
            <a:prstGeom prst="straightConnector1">
              <a:avLst/>
            </a:prstGeom>
            <a:noFill/>
            <a:ln w="25400" cap="flat" cmpd="sng">
              <a:solidFill>
                <a:srgbClr val="C55A11"/>
              </a:solidFill>
              <a:prstDash val="solid"/>
              <a:round/>
              <a:headEnd type="none" w="sm" len="sm"/>
              <a:tailEnd type="triangle" w="med" len="med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cxnSp>
      </p:grpSp>
      <p:sp>
        <p:nvSpPr>
          <p:cNvPr id="69" name="Google Shape;662;g255619a4f71_1_686">
            <a:extLst>
              <a:ext uri="{FF2B5EF4-FFF2-40B4-BE49-F238E27FC236}">
                <a16:creationId xmlns:a16="http://schemas.microsoft.com/office/drawing/2014/main" id="{3EB5FD34-F2D2-4479-1E4D-896786F26649}"/>
              </a:ext>
            </a:extLst>
          </p:cNvPr>
          <p:cNvSpPr txBox="1"/>
          <p:nvPr/>
        </p:nvSpPr>
        <p:spPr>
          <a:xfrm>
            <a:off x="2901606" y="2433606"/>
            <a:ext cx="8799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algn="ctr">
              <a:buClr>
                <a:srgbClr val="000000"/>
              </a:buClr>
              <a:buSzPts val="800"/>
            </a:pPr>
            <a:r>
              <a:rPr lang="en" sz="8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Atmosphere </a:t>
            </a:r>
          </a:p>
          <a:p>
            <a:pPr algn="ctr"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(not to scale)</a:t>
            </a:r>
            <a:endParaRPr sz="7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6" name="Picture 75" descr="A diagram of the stars and planets&#10;&#10;Description automatically generated with medium confidence">
            <a:extLst>
              <a:ext uri="{FF2B5EF4-FFF2-40B4-BE49-F238E27FC236}">
                <a16:creationId xmlns:a16="http://schemas.microsoft.com/office/drawing/2014/main" id="{568A5E4B-02B3-718B-8A3C-9A3EA0A4E6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5959" y="627427"/>
            <a:ext cx="3937404" cy="5728923"/>
          </a:xfrm>
          <a:prstGeom prst="rect">
            <a:avLst/>
          </a:prstGeom>
        </p:spPr>
      </p:pic>
      <p:cxnSp>
        <p:nvCxnSpPr>
          <p:cNvPr id="77" name="Google Shape;649;g255619a4f71_1_686">
            <a:extLst>
              <a:ext uri="{FF2B5EF4-FFF2-40B4-BE49-F238E27FC236}">
                <a16:creationId xmlns:a16="http://schemas.microsoft.com/office/drawing/2014/main" id="{280B5C9F-038D-D033-8F8B-C28A2D288CDB}"/>
              </a:ext>
            </a:extLst>
          </p:cNvPr>
          <p:cNvCxnSpPr>
            <a:cxnSpLocks/>
          </p:cNvCxnSpPr>
          <p:nvPr/>
        </p:nvCxnSpPr>
        <p:spPr>
          <a:xfrm>
            <a:off x="1469223" y="3043068"/>
            <a:ext cx="1753622" cy="2035928"/>
          </a:xfrm>
          <a:prstGeom prst="straightConnector1">
            <a:avLst/>
          </a:prstGeom>
          <a:noFill/>
          <a:ln w="25400" cap="flat" cmpd="sng">
            <a:solidFill>
              <a:srgbClr val="739CC2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pic>
        <p:nvPicPr>
          <p:cNvPr id="81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CFEC78F5-7F7B-D7BA-18E3-2C1DFD5792E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-2700000">
            <a:off x="848852" y="2272991"/>
            <a:ext cx="592333" cy="92028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655;g255619a4f71_1_686">
            <a:extLst>
              <a:ext uri="{FF2B5EF4-FFF2-40B4-BE49-F238E27FC236}">
                <a16:creationId xmlns:a16="http://schemas.microsoft.com/office/drawing/2014/main" id="{A166D430-01B6-9591-100C-06C7D2AC4C82}"/>
              </a:ext>
            </a:extLst>
          </p:cNvPr>
          <p:cNvSpPr txBox="1"/>
          <p:nvPr/>
        </p:nvSpPr>
        <p:spPr>
          <a:xfrm>
            <a:off x="489671" y="2245109"/>
            <a:ext cx="2157364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dirty="0">
                <a:solidFill>
                  <a:srgbClr val="739CC3"/>
                </a:solidFill>
                <a:latin typeface="Inter"/>
                <a:ea typeface="Inter"/>
                <a:cs typeface="Inter"/>
                <a:sym typeface="Inter"/>
              </a:rPr>
              <a:t>Astrophysical Source</a:t>
            </a:r>
            <a:endParaRPr sz="1100" dirty="0">
              <a:solidFill>
                <a:srgbClr val="739CC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3" name="Google Shape;638;g255619a4f71_1_686">
            <a:extLst>
              <a:ext uri="{FF2B5EF4-FFF2-40B4-BE49-F238E27FC236}">
                <a16:creationId xmlns:a16="http://schemas.microsoft.com/office/drawing/2014/main" id="{F6EAB182-08A0-1979-12A4-41C59D204356}"/>
              </a:ext>
            </a:extLst>
          </p:cNvPr>
          <p:cNvGrpSpPr/>
          <p:nvPr/>
        </p:nvGrpSpPr>
        <p:grpSpPr>
          <a:xfrm>
            <a:off x="4328222" y="1499924"/>
            <a:ext cx="2585028" cy="981055"/>
            <a:chOff x="1412505" y="5230190"/>
            <a:chExt cx="2517557" cy="1092002"/>
          </a:xfrm>
        </p:grpSpPr>
        <p:sp>
          <p:nvSpPr>
            <p:cNvPr id="84" name="Google Shape;639;g255619a4f71_1_686">
              <a:extLst>
                <a:ext uri="{FF2B5EF4-FFF2-40B4-BE49-F238E27FC236}">
                  <a16:creationId xmlns:a16="http://schemas.microsoft.com/office/drawing/2014/main" id="{51655964-4805-C861-DE07-C7ECC8754201}"/>
                </a:ext>
              </a:extLst>
            </p:cNvPr>
            <p:cNvSpPr/>
            <p:nvPr/>
          </p:nvSpPr>
          <p:spPr>
            <a:xfrm>
              <a:off x="1412505" y="5230192"/>
              <a:ext cx="2474700" cy="1092000"/>
            </a:xfrm>
            <a:prstGeom prst="rect">
              <a:avLst/>
            </a:prstGeom>
            <a:solidFill>
              <a:srgbClr val="01172E">
                <a:alpha val="1568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640;g255619a4f71_1_686">
              <a:extLst>
                <a:ext uri="{FF2B5EF4-FFF2-40B4-BE49-F238E27FC236}">
                  <a16:creationId xmlns:a16="http://schemas.microsoft.com/office/drawing/2014/main" id="{7166CDC7-B02C-8A4D-96F7-67C3708A017D}"/>
                </a:ext>
              </a:extLst>
            </p:cNvPr>
            <p:cNvSpPr txBox="1"/>
            <p:nvPr/>
          </p:nvSpPr>
          <p:spPr>
            <a:xfrm>
              <a:off x="1461962" y="5230190"/>
              <a:ext cx="2468100" cy="1092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l="-1078" t="-1867" b="-5137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Title 91">
            <a:extLst>
              <a:ext uri="{FF2B5EF4-FFF2-40B4-BE49-F238E27FC236}">
                <a16:creationId xmlns:a16="http://schemas.microsoft.com/office/drawing/2014/main" id="{5C33BD67-5F39-63ED-2EE4-77820B98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- Background</a:t>
            </a:r>
          </a:p>
        </p:txBody>
      </p:sp>
    </p:spTree>
    <p:extLst>
      <p:ext uri="{BB962C8B-B14F-4D97-AF65-F5344CB8AC3E}">
        <p14:creationId xmlns:p14="http://schemas.microsoft.com/office/powerpoint/2010/main" val="2842103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0C26C-0686-84CB-C4F4-FAD6EB7C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Seasonal Variations of Atmospheric Neutrinos</a:t>
            </a:r>
          </a:p>
        </p:txBody>
      </p:sp>
      <p:pic>
        <p:nvPicPr>
          <p:cNvPr id="7" name="Content Placeholder 6" descr="A graph of a graph showing the number of days&#10;&#10;Description automatically generated with medium confidence">
            <a:extLst>
              <a:ext uri="{FF2B5EF4-FFF2-40B4-BE49-F238E27FC236}">
                <a16:creationId xmlns:a16="http://schemas.microsoft.com/office/drawing/2014/main" id="{EA8C27AD-4670-1086-1213-D52A86BC4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319"/>
            <a:ext cx="6393617" cy="357190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8A309-61B7-3D19-4E81-EC76605A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6C1D6-0BA1-732E-9C43-5AE04937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14</a:t>
            </a:fld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C2E17C-AF4A-C713-F578-FB5B1F21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157" y="1441868"/>
            <a:ext cx="3589157" cy="4914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5F601-AFB6-6952-8CBD-00EEA54852B7}"/>
              </a:ext>
            </a:extLst>
          </p:cNvPr>
          <p:cNvSpPr txBox="1"/>
          <p:nvPr/>
        </p:nvSpPr>
        <p:spPr>
          <a:xfrm>
            <a:off x="5011118" y="4460929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/s10052-023-11679-5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C5FF2-8B44-1752-8982-490AA85D8AA3}"/>
              </a:ext>
            </a:extLst>
          </p:cNvPr>
          <p:cNvSpPr txBox="1"/>
          <p:nvPr/>
        </p:nvSpPr>
        <p:spPr>
          <a:xfrm>
            <a:off x="9701381" y="5002158"/>
            <a:ext cx="2169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10.1103/PhysRevD.92.023004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2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A0A4-73B3-1B26-3967-C2D3C598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Astrophysical Neutrinos Discovered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284D3-6BC5-0C88-4A32-166BB32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E6471A-1CE3-F203-BE76-420211D8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CE79E-4C21-979C-0043-4777D36A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69" y="1725030"/>
            <a:ext cx="9820999" cy="43061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223900-E3F7-2669-7791-BEE13B114292}"/>
              </a:ext>
            </a:extLst>
          </p:cNvPr>
          <p:cNvSpPr txBox="1"/>
          <p:nvPr/>
        </p:nvSpPr>
        <p:spPr>
          <a:xfrm>
            <a:off x="9936480" y="3091487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800" dirty="0">
              <a:solidFill>
                <a:schemeClr val="accent3"/>
              </a:solidFill>
            </a:endParaRPr>
          </a:p>
          <a:p>
            <a:r>
              <a:rPr lang="en-GB" sz="800" dirty="0">
                <a:solidFill>
                  <a:schemeClr val="accent3"/>
                </a:solidFill>
              </a:rPr>
              <a:t>10.1126/science.1242856</a:t>
            </a:r>
          </a:p>
          <a:p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2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16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6688186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8986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0432F-78A6-02D9-773D-91A8050D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Active Galactic Nucleus (AGN)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BDC3B-EA78-462E-3839-18B42E561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71FA8E-59AA-2141-EEBB-8588BCB38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17</a:t>
            </a:fld>
            <a:endParaRPr lang="en-DE"/>
          </a:p>
        </p:txBody>
      </p:sp>
      <p:pic>
        <p:nvPicPr>
          <p:cNvPr id="7" name="Picture 6" descr="A diagram of a space structure&#10;&#10;Description automatically generated with medium confidence">
            <a:extLst>
              <a:ext uri="{FF2B5EF4-FFF2-40B4-BE49-F238E27FC236}">
                <a16:creationId xmlns:a16="http://schemas.microsoft.com/office/drawing/2014/main" id="{915041B9-5498-7D2D-5DBE-A254493B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4" y="1278136"/>
            <a:ext cx="6009277" cy="5175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56DF87-BDD2-FF44-EC33-6D7032C257F6}"/>
              </a:ext>
            </a:extLst>
          </p:cNvPr>
          <p:cNvSpPr txBox="1"/>
          <p:nvPr/>
        </p:nvSpPr>
        <p:spPr>
          <a:xfrm>
            <a:off x="2248494" y="6439711"/>
            <a:ext cx="1292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Beckmann &amp; Shrader 2012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1" name="Picture 10" descr="A black hole with a light coming out of it&#10;&#10;Description automatically generated">
            <a:extLst>
              <a:ext uri="{FF2B5EF4-FFF2-40B4-BE49-F238E27FC236}">
                <a16:creationId xmlns:a16="http://schemas.microsoft.com/office/drawing/2014/main" id="{2757EC76-1AFB-765C-8A90-6EF80500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870" y="2243340"/>
            <a:ext cx="5714641" cy="3214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1F8240-A524-02F0-9A02-33589AC0547C}"/>
              </a:ext>
            </a:extLst>
          </p:cNvPr>
          <p:cNvSpPr txBox="1"/>
          <p:nvPr/>
        </p:nvSpPr>
        <p:spPr>
          <a:xfrm>
            <a:off x="11421517" y="5242382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escape2020</a:t>
            </a:r>
          </a:p>
        </p:txBody>
      </p:sp>
    </p:spTree>
    <p:extLst>
      <p:ext uri="{BB962C8B-B14F-4D97-AF65-F5344CB8AC3E}">
        <p14:creationId xmlns:p14="http://schemas.microsoft.com/office/powerpoint/2010/main" val="2730501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667FD-3C90-B6A3-3F4B-5136D78F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First Source TXS 0506+056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A2F7-AA82-0014-0D30-46EF008EC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1771D-4695-1984-B8D1-603BF76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B22EA2-00BC-0743-3B36-DEF4F9EC2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" y="4532274"/>
            <a:ext cx="7772400" cy="1824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F2320F-368E-8F68-3D38-3DAF954FFCF9}"/>
              </a:ext>
            </a:extLst>
          </p:cNvPr>
          <p:cNvSpPr txBox="1"/>
          <p:nvPr/>
        </p:nvSpPr>
        <p:spPr>
          <a:xfrm>
            <a:off x="6560666" y="4848855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10.1126/science.aat2890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54DC75-6076-9E7A-DDEA-23EC1F6B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74" y="1325879"/>
            <a:ext cx="5924756" cy="30319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4D8927-19CA-7028-6E19-A6D33C405E97}"/>
              </a:ext>
            </a:extLst>
          </p:cNvPr>
          <p:cNvSpPr txBox="1"/>
          <p:nvPr/>
        </p:nvSpPr>
        <p:spPr>
          <a:xfrm>
            <a:off x="4729354" y="3700353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10.1126/science.aat1378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3E4DC3-9AE9-299C-54DC-137C8E9E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496" y="3913423"/>
            <a:ext cx="3096525" cy="2558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537F1D-87E0-76D5-1678-0CDE97AB8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563" y="1276066"/>
            <a:ext cx="3087189" cy="25581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952E823-F890-C4DB-5E7A-4422073D08DD}"/>
              </a:ext>
            </a:extLst>
          </p:cNvPr>
          <p:cNvSpPr txBox="1"/>
          <p:nvPr/>
        </p:nvSpPr>
        <p:spPr>
          <a:xfrm>
            <a:off x="9845640" y="1127516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10.1126/science.aat1378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344F8F-E9A9-DD4D-3011-EE9AF5A1AF28}"/>
              </a:ext>
            </a:extLst>
          </p:cNvPr>
          <p:cNvSpPr txBox="1"/>
          <p:nvPr/>
        </p:nvSpPr>
        <p:spPr>
          <a:xfrm>
            <a:off x="442913" y="2687959"/>
            <a:ext cx="1476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IceCube-170922A</a:t>
            </a:r>
            <a:endParaRPr lang="en-DE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7D8EE1-C014-2CD0-692D-AA0391C629D6}"/>
              </a:ext>
            </a:extLst>
          </p:cNvPr>
          <p:cNvSpPr txBox="1"/>
          <p:nvPr/>
        </p:nvSpPr>
        <p:spPr>
          <a:xfrm>
            <a:off x="5999532" y="3615703"/>
            <a:ext cx="1207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E &gt;290 TeV</a:t>
            </a:r>
          </a:p>
        </p:txBody>
      </p:sp>
    </p:spTree>
    <p:extLst>
      <p:ext uri="{BB962C8B-B14F-4D97-AF65-F5344CB8AC3E}">
        <p14:creationId xmlns:p14="http://schemas.microsoft.com/office/powerpoint/2010/main" val="1313186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02E3-7054-D913-3BD8-94A6C909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Motivation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C44C-80AB-DDC5-5B1C-66A67B1C0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037ED-CEAF-68DA-FAC1-2C57C71D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19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C6B965-248F-3210-9F1B-839CC2C87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517858"/>
            <a:ext cx="4136032" cy="22610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50307-0CE3-179E-B35C-746DBBCA8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1524157"/>
            <a:ext cx="3129030" cy="15515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B0D706-3C4F-A609-030D-190B27B83846}"/>
              </a:ext>
            </a:extLst>
          </p:cNvPr>
          <p:cNvSpPr txBox="1"/>
          <p:nvPr/>
        </p:nvSpPr>
        <p:spPr>
          <a:xfrm>
            <a:off x="10014345" y="5673718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  <p:pic>
        <p:nvPicPr>
          <p:cNvPr id="17" name="Picture 16" descr="A diagram of a graph&#10;&#10;Description automatically generated">
            <a:extLst>
              <a:ext uri="{FF2B5EF4-FFF2-40B4-BE49-F238E27FC236}">
                <a16:creationId xmlns:a16="http://schemas.microsoft.com/office/drawing/2014/main" id="{361DC6F9-A0F2-36DC-E7DF-D5D86B1C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29" y="1690688"/>
            <a:ext cx="4111135" cy="44765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D90793-BA70-7044-021D-19DFB235A25C}"/>
              </a:ext>
            </a:extLst>
          </p:cNvPr>
          <p:cNvSpPr txBox="1"/>
          <p:nvPr/>
        </p:nvSpPr>
        <p:spPr>
          <a:xfrm>
            <a:off x="3122024" y="2090058"/>
            <a:ext cx="1340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Illustration: APS/Joan </a:t>
            </a:r>
            <a:r>
              <a:rPr lang="en-GB" sz="800" dirty="0" err="1">
                <a:solidFill>
                  <a:schemeClr val="accent3"/>
                </a:solidFill>
              </a:rPr>
              <a:t>Tycko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4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BF6D1-4F97-BFA6-2C84-559F285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Pascal Thomas Gutjahr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BAD55-C018-24D1-2BAC-4A81BEBCA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dirty="0"/>
              <a:t>B.Sc. Medical Physics</a:t>
            </a:r>
          </a:p>
          <a:p>
            <a:pPr lvl="1"/>
            <a:r>
              <a:rPr lang="en-DE" dirty="0"/>
              <a:t>ATLAS</a:t>
            </a:r>
          </a:p>
          <a:p>
            <a:pPr lvl="2"/>
            <a:r>
              <a:rPr lang="en-DE" dirty="0"/>
              <a:t>testing silicon strip sensors</a:t>
            </a:r>
          </a:p>
          <a:p>
            <a:r>
              <a:rPr lang="en-DE" dirty="0"/>
              <a:t>M.Sc. Physics</a:t>
            </a:r>
          </a:p>
          <a:p>
            <a:pPr lvl="1"/>
            <a:r>
              <a:rPr lang="en-DE" dirty="0"/>
              <a:t>IceCube</a:t>
            </a:r>
          </a:p>
          <a:p>
            <a:pPr lvl="2"/>
            <a:r>
              <a:rPr lang="en-DE" dirty="0"/>
              <a:t>studying and analyzing muon</a:t>
            </a:r>
            <a:br>
              <a:rPr lang="en-DE" dirty="0"/>
            </a:br>
            <a:r>
              <a:rPr lang="en-DE" dirty="0"/>
              <a:t>deflection</a:t>
            </a:r>
          </a:p>
          <a:p>
            <a:r>
              <a:rPr lang="en-DE" dirty="0"/>
              <a:t>PhD Student</a:t>
            </a:r>
          </a:p>
          <a:p>
            <a:pPr lvl="1"/>
            <a:r>
              <a:rPr lang="en-DE" dirty="0"/>
              <a:t>IceCube</a:t>
            </a:r>
          </a:p>
          <a:p>
            <a:pPr lvl="2"/>
            <a:r>
              <a:rPr lang="en-DE" dirty="0"/>
              <a:t>energy and direction reconstructions</a:t>
            </a:r>
          </a:p>
          <a:p>
            <a:pPr lvl="2"/>
            <a:r>
              <a:rPr lang="en-DE" dirty="0"/>
              <a:t>cosmic ray physics – prompt component</a:t>
            </a:r>
          </a:p>
          <a:p>
            <a:pPr lvl="1"/>
            <a:r>
              <a:rPr lang="en-DE" dirty="0"/>
              <a:t>Muography</a:t>
            </a:r>
          </a:p>
          <a:p>
            <a:pPr lvl="2"/>
            <a:r>
              <a:rPr lang="en-DE" dirty="0"/>
              <a:t>observing water level in coal mines</a:t>
            </a:r>
          </a:p>
          <a:p>
            <a:pPr lvl="1"/>
            <a:r>
              <a:rPr lang="en-DE" dirty="0"/>
              <a:t>PROPOSAL</a:t>
            </a:r>
          </a:p>
          <a:p>
            <a:pPr lvl="2"/>
            <a:r>
              <a:rPr lang="en-DE" dirty="0"/>
              <a:t>software for lepton propagation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D9D25-0B3B-C4CD-15BE-EC233EA55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DB7BC-0003-6378-F6E6-65C7BDC58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</a:t>
            </a:fld>
            <a:endParaRPr lang="en-DE"/>
          </a:p>
        </p:txBody>
      </p:sp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95E1138-1838-131A-19DC-3DF28AFB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176764" y="3890575"/>
            <a:ext cx="2846916" cy="2135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07D39-BA6C-01AC-D39A-B34FFC89E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20359"/>
            <a:ext cx="2364906" cy="1185861"/>
          </a:xfrm>
          <a:prstGeom prst="rect">
            <a:avLst/>
          </a:prstGeom>
        </p:spPr>
      </p:pic>
      <p:pic>
        <p:nvPicPr>
          <p:cNvPr id="10" name="Picture 9" descr="A logo with a globe and text&#10;&#10;Description automatically generated">
            <a:extLst>
              <a:ext uri="{FF2B5EF4-FFF2-40B4-BE49-F238E27FC236}">
                <a16:creationId xmlns:a16="http://schemas.microsoft.com/office/drawing/2014/main" id="{C9419406-AA2F-5ABD-4C9C-13C398E23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120" y="764252"/>
            <a:ext cx="1398057" cy="736326"/>
          </a:xfrm>
          <a:prstGeom prst="rect">
            <a:avLst/>
          </a:prstGeom>
        </p:spPr>
      </p:pic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8D91C9A-F7DE-23F4-EC51-224E9B274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682" y="2186781"/>
            <a:ext cx="2769080" cy="780645"/>
          </a:xfrm>
          <a:prstGeom prst="rect">
            <a:avLst/>
          </a:prstGeom>
        </p:spPr>
      </p:pic>
      <p:pic>
        <p:nvPicPr>
          <p:cNvPr id="14" name="Picture 13" descr="A diagram of a factory&#10;&#10;Description automatically generated with medium confidence">
            <a:extLst>
              <a:ext uri="{FF2B5EF4-FFF2-40B4-BE49-F238E27FC236}">
                <a16:creationId xmlns:a16="http://schemas.microsoft.com/office/drawing/2014/main" id="{305E0D57-EE7A-1D5A-570D-E4EDF7D46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081" y="1825625"/>
            <a:ext cx="3212639" cy="1806577"/>
          </a:xfrm>
          <a:prstGeom prst="rect">
            <a:avLst/>
          </a:prstGeom>
        </p:spPr>
      </p:pic>
      <p:pic>
        <p:nvPicPr>
          <p:cNvPr id="16" name="Picture 15" descr="A black and white city skyline&#10;&#10;Description automatically generated">
            <a:extLst>
              <a:ext uri="{FF2B5EF4-FFF2-40B4-BE49-F238E27FC236}">
                <a16:creationId xmlns:a16="http://schemas.microsoft.com/office/drawing/2014/main" id="{CC025DFE-DDAA-104C-C08F-009950D3B2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161" b="18407"/>
          <a:stretch/>
        </p:blipFill>
        <p:spPr>
          <a:xfrm>
            <a:off x="6125438" y="5442079"/>
            <a:ext cx="18542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15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B80B1-4C5A-F7B1-68DF-3E17F7C1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Simulation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256D9-189A-DF82-C6F3-F57EF8B47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E81DDB-1AC9-DB16-0457-75BF8CF9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5C022-B3CB-5189-8FB7-7990E804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22" y="1800341"/>
            <a:ext cx="3247958" cy="16286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1C787B5-9E0F-3F9B-D9F1-F01DF1780764}"/>
              </a:ext>
            </a:extLst>
          </p:cNvPr>
          <p:cNvSpPr/>
          <p:nvPr/>
        </p:nvSpPr>
        <p:spPr>
          <a:xfrm>
            <a:off x="1005840" y="4599820"/>
            <a:ext cx="2388326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172C51">
                <a:alpha val="1098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60DE3B-92CF-F302-4FEE-CC8E293A11F1}"/>
              </a:ext>
            </a:extLst>
          </p:cNvPr>
          <p:cNvCxnSpPr/>
          <p:nvPr/>
        </p:nvCxnSpPr>
        <p:spPr>
          <a:xfrm>
            <a:off x="1255689" y="5137734"/>
            <a:ext cx="1752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0FFAF59-BACA-5B4D-A743-A3FFA0A2227E}"/>
              </a:ext>
            </a:extLst>
          </p:cNvPr>
          <p:cNvSpPr/>
          <p:nvPr/>
        </p:nvSpPr>
        <p:spPr>
          <a:xfrm>
            <a:off x="1234909" y="5041504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05F6C-B0E6-760A-6895-B6573E55DB2F}"/>
              </a:ext>
            </a:extLst>
          </p:cNvPr>
          <p:cNvSpPr/>
          <p:nvPr/>
        </p:nvSpPr>
        <p:spPr>
          <a:xfrm>
            <a:off x="2980580" y="5048054"/>
            <a:ext cx="180109" cy="17936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25ADF-26FE-228D-5DAC-B88E725EEE85}"/>
              </a:ext>
            </a:extLst>
          </p:cNvPr>
          <p:cNvSpPr txBox="1"/>
          <p:nvPr/>
        </p:nvSpPr>
        <p:spPr>
          <a:xfrm>
            <a:off x="1179490" y="5199704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i</a:t>
            </a: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A249F9-062A-ACD2-60B2-B689A54571C5}"/>
              </a:ext>
            </a:extLst>
          </p:cNvPr>
          <p:cNvSpPr txBox="1"/>
          <p:nvPr/>
        </p:nvSpPr>
        <p:spPr>
          <a:xfrm>
            <a:off x="2918235" y="5219067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</a:t>
            </a:r>
            <a:r>
              <a:rPr lang="en-DE" baseline="-25000" dirty="0"/>
              <a:t>f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BB7627-F979-5028-0700-A50736835A15}"/>
              </a:ext>
            </a:extLst>
          </p:cNvPr>
          <p:cNvSpPr txBox="1"/>
          <p:nvPr/>
        </p:nvSpPr>
        <p:spPr>
          <a:xfrm>
            <a:off x="2080035" y="4761852"/>
            <a:ext cx="568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A4F0D3-F13E-6B30-FDCA-E51919F42971}"/>
              </a:ext>
            </a:extLst>
          </p:cNvPr>
          <p:cNvSpPr txBox="1"/>
          <p:nvPr/>
        </p:nvSpPr>
        <p:spPr>
          <a:xfrm>
            <a:off x="1735724" y="5368434"/>
            <a:ext cx="118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medium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0E19D8-F556-3AA8-B830-E9A0AB9D993E}"/>
              </a:ext>
            </a:extLst>
          </p:cNvPr>
          <p:cNvSpPr txBox="1"/>
          <p:nvPr/>
        </p:nvSpPr>
        <p:spPr>
          <a:xfrm>
            <a:off x="3840480" y="6207618"/>
            <a:ext cx="4872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err="1">
                <a:solidFill>
                  <a:srgbClr val="00B0F0"/>
                </a:solidFill>
              </a:rPr>
              <a:t>github.com</a:t>
            </a:r>
            <a:r>
              <a:rPr lang="en-US" sz="1800" u="sng" dirty="0">
                <a:solidFill>
                  <a:srgbClr val="00B0F0"/>
                </a:solidFill>
              </a:rPr>
              <a:t>/</a:t>
            </a:r>
            <a:r>
              <a:rPr lang="en-US" sz="1800" u="sng" dirty="0" err="1">
                <a:solidFill>
                  <a:srgbClr val="00B0F0"/>
                </a:solidFill>
              </a:rPr>
              <a:t>tudo-astroparticlephysics</a:t>
            </a:r>
            <a:r>
              <a:rPr lang="en-US" sz="1800" u="sng" dirty="0">
                <a:solidFill>
                  <a:srgbClr val="00B0F0"/>
                </a:solidFill>
              </a:rPr>
              <a:t>/PROPOSAL</a:t>
            </a:r>
            <a:endParaRPr lang="en-D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AF5B89-3A9F-AB46-4537-256BBE397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01" y="3868360"/>
            <a:ext cx="2895600" cy="292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DAE396-6449-DA1C-8736-8B6B101AC42E}"/>
              </a:ext>
            </a:extLst>
          </p:cNvPr>
          <p:cNvSpPr txBox="1"/>
          <p:nvPr/>
        </p:nvSpPr>
        <p:spPr>
          <a:xfrm>
            <a:off x="3840480" y="2399226"/>
            <a:ext cx="8069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200" dirty="0">
                <a:solidFill>
                  <a:schemeClr val="accent6"/>
                </a:solidFill>
              </a:rPr>
              <a:t>P</a:t>
            </a:r>
            <a:r>
              <a:rPr lang="en-GB" sz="2200" dirty="0">
                <a:solidFill>
                  <a:schemeClr val="accent6"/>
                </a:solidFill>
              </a:rPr>
              <a:t>R</a:t>
            </a:r>
            <a:r>
              <a:rPr lang="en-DE" sz="2200" dirty="0"/>
              <a:t>opagator with </a:t>
            </a:r>
            <a:r>
              <a:rPr lang="en-DE" sz="2200" dirty="0">
                <a:solidFill>
                  <a:schemeClr val="accent6"/>
                </a:solidFill>
              </a:rPr>
              <a:t>O</a:t>
            </a:r>
            <a:r>
              <a:rPr lang="en-DE" sz="2200" dirty="0"/>
              <a:t>ptimal </a:t>
            </a:r>
            <a:r>
              <a:rPr lang="en-DE" sz="2200" dirty="0">
                <a:solidFill>
                  <a:schemeClr val="accent6"/>
                </a:solidFill>
              </a:rPr>
              <a:t>P</a:t>
            </a:r>
            <a:r>
              <a:rPr lang="en-DE" sz="2200" dirty="0"/>
              <a:t>recision and </a:t>
            </a:r>
            <a:r>
              <a:rPr lang="en-DE" sz="2200" dirty="0">
                <a:solidFill>
                  <a:schemeClr val="accent6"/>
                </a:solidFill>
              </a:rPr>
              <a:t>O</a:t>
            </a:r>
            <a:r>
              <a:rPr lang="en-DE" sz="2200" dirty="0"/>
              <a:t>ptimal </a:t>
            </a:r>
            <a:r>
              <a:rPr lang="en-DE" sz="2200" dirty="0">
                <a:solidFill>
                  <a:schemeClr val="accent6"/>
                </a:solidFill>
              </a:rPr>
              <a:t>S</a:t>
            </a:r>
            <a:r>
              <a:rPr lang="en-DE" sz="2200" dirty="0"/>
              <a:t>peed for </a:t>
            </a:r>
            <a:r>
              <a:rPr lang="en-DE" sz="2200" dirty="0">
                <a:solidFill>
                  <a:schemeClr val="accent6"/>
                </a:solidFill>
              </a:rPr>
              <a:t>A</a:t>
            </a:r>
            <a:r>
              <a:rPr lang="en-DE" sz="2200" dirty="0"/>
              <a:t>ll </a:t>
            </a:r>
            <a:r>
              <a:rPr lang="en-DE" sz="2200" dirty="0">
                <a:solidFill>
                  <a:schemeClr val="accent6"/>
                </a:solidFill>
              </a:rPr>
              <a:t>L</a:t>
            </a:r>
            <a:r>
              <a:rPr lang="en-DE" sz="2200" dirty="0"/>
              <a:t>eptons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ADB65A-25B4-D7FA-1F1A-6A57323B4E72}"/>
              </a:ext>
            </a:extLst>
          </p:cNvPr>
          <p:cNvSpPr txBox="1"/>
          <p:nvPr/>
        </p:nvSpPr>
        <p:spPr>
          <a:xfrm>
            <a:off x="4302036" y="5838286"/>
            <a:ext cx="428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  <a:latin typeface="Comic Sans MS" panose="030F0902030302020204" pitchFamily="66" charset="0"/>
              </a:rPr>
              <a:t>developed and mainted in Dortmund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888835-619E-C67D-7429-DA34A4849B7D}"/>
              </a:ext>
            </a:extLst>
          </p:cNvPr>
          <p:cNvSpPr txBox="1"/>
          <p:nvPr/>
        </p:nvSpPr>
        <p:spPr>
          <a:xfrm>
            <a:off x="5229864" y="3607690"/>
            <a:ext cx="4043902" cy="230832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DE" dirty="0"/>
              <a:t>Used in:	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IceCube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KM3NeT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NOvA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NuRadioMC</a:t>
            </a:r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CORSIKA 8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TAMBO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Baikal-GVD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P-One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0FAFE2-4626-A609-3CB6-AC91782B6CC4}"/>
              </a:ext>
            </a:extLst>
          </p:cNvPr>
          <p:cNvSpPr txBox="1"/>
          <p:nvPr/>
        </p:nvSpPr>
        <p:spPr>
          <a:xfrm>
            <a:off x="1005840" y="4580461"/>
            <a:ext cx="118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248527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698F-BF2E-526E-E1CA-A04A564C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Results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BA95D8-9F06-681E-CF37-F7974058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822" y="1370454"/>
            <a:ext cx="3408499" cy="25354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92F2-3E32-BBBD-1544-27AB57CB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8AE23-7566-ADA4-202E-DBB5B1E4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21</a:t>
            </a:fld>
            <a:endParaRPr lang="en-DE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7B06D65-B4A7-E566-8357-98A3AA016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966" y="1206601"/>
            <a:ext cx="6315438" cy="5625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89EFD0-7103-9625-3EB2-0AEB519B7D11}"/>
              </a:ext>
            </a:extLst>
          </p:cNvPr>
          <p:cNvSpPr txBox="1"/>
          <p:nvPr/>
        </p:nvSpPr>
        <p:spPr>
          <a:xfrm>
            <a:off x="5826894" y="5967507"/>
            <a:ext cx="16257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10.1140/</a:t>
            </a:r>
            <a:r>
              <a:rPr lang="en-GB" sz="800" dirty="0" err="1">
                <a:solidFill>
                  <a:schemeClr val="accent3"/>
                </a:solidFill>
              </a:rPr>
              <a:t>epjc</a:t>
            </a:r>
            <a:r>
              <a:rPr lang="en-GB" sz="800" dirty="0">
                <a:solidFill>
                  <a:schemeClr val="accent3"/>
                </a:solidFill>
              </a:rPr>
              <a:t>/s10052-022-11102-5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4CB28-D6A8-4C1A-7258-12D3A90E8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22" y="3913910"/>
            <a:ext cx="3408499" cy="2535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E93B9A-14E7-4DA8-79C9-158689234844}"/>
              </a:ext>
            </a:extLst>
          </p:cNvPr>
          <p:cNvSpPr txBox="1"/>
          <p:nvPr/>
        </p:nvSpPr>
        <p:spPr>
          <a:xfrm>
            <a:off x="3436194" y="3768615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</p:spTree>
    <p:extLst>
      <p:ext uri="{BB962C8B-B14F-4D97-AF65-F5344CB8AC3E}">
        <p14:creationId xmlns:p14="http://schemas.microsoft.com/office/powerpoint/2010/main" val="953875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4F77-B1AE-D893-8771-475FC1C69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Deflection – Data/MC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B8A00B-4B23-73C3-7551-F48E655F0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330" y="1690688"/>
            <a:ext cx="5702300" cy="4241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C0DAE-67C6-0A55-9184-55EFBED2D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84D9F-F19D-84C2-9A32-E8B69ADF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22</a:t>
            </a:fld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B423D5-46B1-1FB0-3F21-3B4FE17F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46238"/>
            <a:ext cx="5702300" cy="424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469EEE-CCA9-FFA2-CB9D-3A6CBE2483CC}"/>
              </a:ext>
            </a:extLst>
          </p:cNvPr>
          <p:cNvSpPr txBox="1"/>
          <p:nvPr/>
        </p:nvSpPr>
        <p:spPr>
          <a:xfrm>
            <a:off x="8947150" y="1370846"/>
            <a:ext cx="272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199 MeV, 1.09 cm liquid H</a:t>
            </a:r>
            <a:r>
              <a:rPr lang="en-DE" baseline="-25000" dirty="0"/>
              <a:t>2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52E4D-7751-D246-7289-FC77F0831741}"/>
              </a:ext>
            </a:extLst>
          </p:cNvPr>
          <p:cNvSpPr txBox="1"/>
          <p:nvPr/>
        </p:nvSpPr>
        <p:spPr>
          <a:xfrm>
            <a:off x="3326067" y="1399384"/>
            <a:ext cx="2467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7.3 GeV, 1.44 cm copper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8FDFE4-D45D-B29C-6ED0-60EF7A2FC900}"/>
              </a:ext>
            </a:extLst>
          </p:cNvPr>
          <p:cNvSpPr txBox="1"/>
          <p:nvPr/>
        </p:nvSpPr>
        <p:spPr>
          <a:xfrm>
            <a:off x="6858662" y="1858358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10.22323/1.444.1197</a:t>
            </a:r>
          </a:p>
        </p:txBody>
      </p:sp>
    </p:spTree>
    <p:extLst>
      <p:ext uri="{BB962C8B-B14F-4D97-AF65-F5344CB8AC3E}">
        <p14:creationId xmlns:p14="http://schemas.microsoft.com/office/powerpoint/2010/main" val="3827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23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7889976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918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D41E-5722-BF92-2B96-6C7207863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Glashow Resonance Neutrino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70DEB-8C03-5B6F-6C94-52E0CA99A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385BD-87E3-BEFB-C293-55DE8229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24</a:t>
            </a:fld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180CA-F1F6-2010-8C15-5AB41954693A}"/>
              </a:ext>
            </a:extLst>
          </p:cNvPr>
          <p:cNvSpPr txBox="1"/>
          <p:nvPr/>
        </p:nvSpPr>
        <p:spPr>
          <a:xfrm>
            <a:off x="9798556" y="1370496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73CF9-3AD0-63C8-9452-7937C91D9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40" y="4441774"/>
            <a:ext cx="3784413" cy="233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5C339-F735-E84F-34F6-50F38B168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078" y="1511076"/>
            <a:ext cx="5201044" cy="2864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B93A11-541C-93D2-8EF2-84CB7F306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436" y="2591498"/>
            <a:ext cx="3444785" cy="657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DEFDC9-578F-5E4F-D430-667BC040C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809" y="3697064"/>
            <a:ext cx="3784412" cy="2637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48D2B7-565A-2A0A-F5D5-1884C10248C1}"/>
              </a:ext>
            </a:extLst>
          </p:cNvPr>
          <p:cNvSpPr txBox="1"/>
          <p:nvPr/>
        </p:nvSpPr>
        <p:spPr>
          <a:xfrm>
            <a:off x="4781492" y="3288544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6.3 PeV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67F67-6473-45BF-DC1D-7A61BF4DBDED}"/>
              </a:ext>
            </a:extLst>
          </p:cNvPr>
          <p:cNvCxnSpPr>
            <a:stCxn id="11" idx="1"/>
          </p:cNvCxnSpPr>
          <p:nvPr/>
        </p:nvCxnSpPr>
        <p:spPr>
          <a:xfrm flipH="1">
            <a:off x="3791387" y="3473210"/>
            <a:ext cx="990105" cy="74514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09DB5D8-1979-A1F0-CF7F-3E9B66FBF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436" y="1300844"/>
            <a:ext cx="18923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4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25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9065635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2358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A616-6A9E-92AE-EBB0-875A514E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Second Source NGC 1068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43F1E-5C68-A688-7ECA-1AB690781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89956-603F-8A3A-5DD0-F9DF9F2A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26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83D79-919D-F4C7-374B-537C40A26424}"/>
              </a:ext>
            </a:extLst>
          </p:cNvPr>
          <p:cNvSpPr txBox="1"/>
          <p:nvPr/>
        </p:nvSpPr>
        <p:spPr>
          <a:xfrm>
            <a:off x="9653527" y="6642556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10.1126/science.abg3395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ED635-0992-3531-AFA9-A068EF00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54" y="1771265"/>
            <a:ext cx="6752691" cy="3378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E8733E-3C7C-C7D7-BA6C-C9A0E839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518" y="1771265"/>
            <a:ext cx="5076018" cy="337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27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27</a:t>
            </a:fld>
            <a:endParaRPr lang="en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7F3DCC-9A42-319C-B914-B9BB4879DF9F}"/>
              </a:ext>
            </a:extLst>
          </p:cNvPr>
          <p:cNvSpPr/>
          <p:nvPr/>
        </p:nvSpPr>
        <p:spPr>
          <a:xfrm>
            <a:off x="10215169" y="2978331"/>
            <a:ext cx="1319349" cy="2756263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9528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A93A-3AE4-EF40-4343-C225CFCB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Multiwavelength Milky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FA2F9-C126-E43C-D673-97610FA2E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91BDD-3733-8DE3-6BED-2C6E6E2E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28</a:t>
            </a:fld>
            <a:endParaRPr lang="en-DE"/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486E9AA5-AC6A-913C-02D1-BA862DC76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2" y="1354072"/>
            <a:ext cx="6956385" cy="5073521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6077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692E-51AD-597F-74FC-3C7C39C6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6478" cy="1325563"/>
          </a:xfrm>
        </p:spPr>
        <p:txBody>
          <a:bodyPr/>
          <a:lstStyle/>
          <a:p>
            <a:r>
              <a:rPr lang="en-DE" dirty="0"/>
              <a:t>Why was our galaxy not been detected before?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2C4C0-153B-2327-6931-D6DAC59E9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49985-D940-7A7A-E54D-5CF63DD88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29</a:t>
            </a:fld>
            <a:endParaRPr lang="en-DE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C5A97479-048B-1A1F-1BC6-381A2C44D8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21173" y="4793925"/>
            <a:ext cx="3707743" cy="2022406"/>
          </a:xfrm>
          <a:prstGeom prst="rect">
            <a:avLst/>
          </a:prstGeom>
        </p:spPr>
      </p:pic>
      <p:sp>
        <p:nvSpPr>
          <p:cNvPr id="8" name="Textfeld 1">
            <a:extLst>
              <a:ext uri="{FF2B5EF4-FFF2-40B4-BE49-F238E27FC236}">
                <a16:creationId xmlns:a16="http://schemas.microsoft.com/office/drawing/2014/main" id="{B6325FCA-4412-2A89-6155-CF3953CEC90B}"/>
              </a:ext>
            </a:extLst>
          </p:cNvPr>
          <p:cNvSpPr txBox="1"/>
          <p:nvPr/>
        </p:nvSpPr>
        <p:spPr>
          <a:xfrm>
            <a:off x="9360281" y="4686203"/>
            <a:ext cx="144099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 10.22323/1.395.1065 </a:t>
            </a:r>
            <a:endParaRPr lang="en-US" sz="800" dirty="0">
              <a:solidFill>
                <a:schemeClr val="tx2"/>
              </a:solidFill>
            </a:endParaRPr>
          </a:p>
        </p:txBody>
      </p:sp>
      <p:grpSp>
        <p:nvGrpSpPr>
          <p:cNvPr id="11" name="Gruppieren 1118">
            <a:extLst>
              <a:ext uri="{FF2B5EF4-FFF2-40B4-BE49-F238E27FC236}">
                <a16:creationId xmlns:a16="http://schemas.microsoft.com/office/drawing/2014/main" id="{2496FCF6-2BA9-6EFC-4546-5DFFF62565DC}"/>
              </a:ext>
            </a:extLst>
          </p:cNvPr>
          <p:cNvGrpSpPr/>
          <p:nvPr/>
        </p:nvGrpSpPr>
        <p:grpSpPr>
          <a:xfrm>
            <a:off x="2947717" y="2878635"/>
            <a:ext cx="949311" cy="903372"/>
            <a:chOff x="11700972" y="2955370"/>
            <a:chExt cx="1666307" cy="1585670"/>
          </a:xfrm>
        </p:grpSpPr>
        <p:grpSp>
          <p:nvGrpSpPr>
            <p:cNvPr id="12" name="Gruppieren 1119">
              <a:extLst>
                <a:ext uri="{FF2B5EF4-FFF2-40B4-BE49-F238E27FC236}">
                  <a16:creationId xmlns:a16="http://schemas.microsoft.com/office/drawing/2014/main" id="{E771AA03-22C9-A269-43D7-C0AAF02E4B05}"/>
                </a:ext>
              </a:extLst>
            </p:cNvPr>
            <p:cNvGrpSpPr/>
            <p:nvPr/>
          </p:nvGrpSpPr>
          <p:grpSpPr>
            <a:xfrm>
              <a:off x="11700972" y="3166446"/>
              <a:ext cx="1666307" cy="1169377"/>
              <a:chOff x="-597372" y="1039514"/>
              <a:chExt cx="7480006" cy="5249303"/>
            </a:xfrm>
          </p:grpSpPr>
          <p:sp>
            <p:nvSpPr>
              <p:cNvPr id="76" name="Rechteck 1183">
                <a:extLst>
                  <a:ext uri="{FF2B5EF4-FFF2-40B4-BE49-F238E27FC236}">
                    <a16:creationId xmlns:a16="http://schemas.microsoft.com/office/drawing/2014/main" id="{592C8EDC-8A51-19E6-5408-29BB3BA2A4F9}"/>
                  </a:ext>
                </a:extLst>
              </p:cNvPr>
              <p:cNvSpPr/>
              <p:nvPr/>
            </p:nvSpPr>
            <p:spPr>
              <a:xfrm>
                <a:off x="558087" y="5009960"/>
                <a:ext cx="637864" cy="1270492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77" name="Rechteck 1184">
                <a:extLst>
                  <a:ext uri="{FF2B5EF4-FFF2-40B4-BE49-F238E27FC236}">
                    <a16:creationId xmlns:a16="http://schemas.microsoft.com/office/drawing/2014/main" id="{407D5E64-48C6-EA0F-7174-DBCB30307EAE}"/>
                  </a:ext>
                </a:extLst>
              </p:cNvPr>
              <p:cNvSpPr/>
              <p:nvPr/>
            </p:nvSpPr>
            <p:spPr>
              <a:xfrm>
                <a:off x="1195954" y="1313486"/>
                <a:ext cx="611723" cy="496697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78" name="Rechteck 1185">
                <a:extLst>
                  <a:ext uri="{FF2B5EF4-FFF2-40B4-BE49-F238E27FC236}">
                    <a16:creationId xmlns:a16="http://schemas.microsoft.com/office/drawing/2014/main" id="{802DF702-85EB-1EEA-49D0-184471D279CC}"/>
                  </a:ext>
                </a:extLst>
              </p:cNvPr>
              <p:cNvSpPr/>
              <p:nvPr/>
            </p:nvSpPr>
            <p:spPr>
              <a:xfrm>
                <a:off x="1807673" y="2291194"/>
                <a:ext cx="611723" cy="3989250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79" name="Rechteck 1186">
                <a:extLst>
                  <a:ext uri="{FF2B5EF4-FFF2-40B4-BE49-F238E27FC236}">
                    <a16:creationId xmlns:a16="http://schemas.microsoft.com/office/drawing/2014/main" id="{F0C4F2EF-9FA8-434D-1C83-B7A14BE939B7}"/>
                  </a:ext>
                </a:extLst>
              </p:cNvPr>
              <p:cNvSpPr/>
              <p:nvPr/>
            </p:nvSpPr>
            <p:spPr>
              <a:xfrm>
                <a:off x="2419392" y="3953821"/>
                <a:ext cx="611723" cy="2326623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0" name="Rechteck 1187">
                <a:extLst>
                  <a:ext uri="{FF2B5EF4-FFF2-40B4-BE49-F238E27FC236}">
                    <a16:creationId xmlns:a16="http://schemas.microsoft.com/office/drawing/2014/main" id="{C41A953B-D796-D109-21BF-10204CD8CD40}"/>
                  </a:ext>
                </a:extLst>
              </p:cNvPr>
              <p:cNvSpPr/>
              <p:nvPr/>
            </p:nvSpPr>
            <p:spPr>
              <a:xfrm>
                <a:off x="3031107" y="4591689"/>
                <a:ext cx="611723" cy="1688763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1" name="Rechteck 1188">
                <a:extLst>
                  <a:ext uri="{FF2B5EF4-FFF2-40B4-BE49-F238E27FC236}">
                    <a16:creationId xmlns:a16="http://schemas.microsoft.com/office/drawing/2014/main" id="{0303E61D-D08C-8358-D343-96FD4FD56D98}"/>
                  </a:ext>
                </a:extLst>
              </p:cNvPr>
              <p:cNvSpPr/>
              <p:nvPr/>
            </p:nvSpPr>
            <p:spPr>
              <a:xfrm>
                <a:off x="3642834" y="4374710"/>
                <a:ext cx="611723" cy="1905746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2" name="Rechteck 1189">
                <a:extLst>
                  <a:ext uri="{FF2B5EF4-FFF2-40B4-BE49-F238E27FC236}">
                    <a16:creationId xmlns:a16="http://schemas.microsoft.com/office/drawing/2014/main" id="{DAFF7487-F8CA-5D14-78FD-CB28C07A6485}"/>
                  </a:ext>
                </a:extLst>
              </p:cNvPr>
              <p:cNvSpPr/>
              <p:nvPr/>
            </p:nvSpPr>
            <p:spPr>
              <a:xfrm>
                <a:off x="4254556" y="3807427"/>
                <a:ext cx="611723" cy="2461267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3" name="Rechteck 1190">
                <a:extLst>
                  <a:ext uri="{FF2B5EF4-FFF2-40B4-BE49-F238E27FC236}">
                    <a16:creationId xmlns:a16="http://schemas.microsoft.com/office/drawing/2014/main" id="{F5B322B6-3C1E-B28E-FD5E-D3E604D4E517}"/>
                  </a:ext>
                </a:extLst>
              </p:cNvPr>
              <p:cNvSpPr/>
              <p:nvPr/>
            </p:nvSpPr>
            <p:spPr>
              <a:xfrm>
                <a:off x="4866275" y="5339350"/>
                <a:ext cx="611723" cy="929344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4" name="Rechteck 1191">
                <a:extLst>
                  <a:ext uri="{FF2B5EF4-FFF2-40B4-BE49-F238E27FC236}">
                    <a16:creationId xmlns:a16="http://schemas.microsoft.com/office/drawing/2014/main" id="{D2E9B25E-3C82-FECC-D5D7-70EC777FF52D}"/>
                  </a:ext>
                </a:extLst>
              </p:cNvPr>
              <p:cNvSpPr/>
              <p:nvPr/>
            </p:nvSpPr>
            <p:spPr>
              <a:xfrm>
                <a:off x="5477998" y="6008909"/>
                <a:ext cx="611723" cy="259786"/>
              </a:xfrm>
              <a:prstGeom prst="rect">
                <a:avLst/>
              </a:prstGeom>
              <a:solidFill>
                <a:srgbClr val="F2F2F2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 sz="8502"/>
              </a:p>
            </p:txBody>
          </p:sp>
          <p:sp>
            <p:nvSpPr>
              <p:cNvPr id="85" name="Freihandform: Form 1192">
                <a:extLst>
                  <a:ext uri="{FF2B5EF4-FFF2-40B4-BE49-F238E27FC236}">
                    <a16:creationId xmlns:a16="http://schemas.microsoft.com/office/drawing/2014/main" id="{06DDA155-0582-F9C1-52C0-91C983CC0602}"/>
                  </a:ext>
                </a:extLst>
              </p:cNvPr>
              <p:cNvSpPr/>
              <p:nvPr/>
            </p:nvSpPr>
            <p:spPr>
              <a:xfrm>
                <a:off x="-597372" y="1039514"/>
                <a:ext cx="7480006" cy="5249303"/>
              </a:xfrm>
              <a:custGeom>
                <a:avLst/>
                <a:gdLst>
                  <a:gd name="connsiteX0" fmla="*/ 0 w 5375910"/>
                  <a:gd name="connsiteY0" fmla="*/ 3805884 h 3818294"/>
                  <a:gd name="connsiteX1" fmla="*/ 289560 w 5375910"/>
                  <a:gd name="connsiteY1" fmla="*/ 3805884 h 3818294"/>
                  <a:gd name="connsiteX2" fmla="*/ 541020 w 5375910"/>
                  <a:gd name="connsiteY2" fmla="*/ 3794454 h 3818294"/>
                  <a:gd name="connsiteX3" fmla="*/ 769620 w 5375910"/>
                  <a:gd name="connsiteY3" fmla="*/ 3672534 h 3818294"/>
                  <a:gd name="connsiteX4" fmla="*/ 1143000 w 5375910"/>
                  <a:gd name="connsiteY4" fmla="*/ 2861004 h 3818294"/>
                  <a:gd name="connsiteX5" fmla="*/ 1432560 w 5375910"/>
                  <a:gd name="connsiteY5" fmla="*/ 72084 h 3818294"/>
                  <a:gd name="connsiteX6" fmla="*/ 1878330 w 5375910"/>
                  <a:gd name="connsiteY6" fmla="*/ 936954 h 3818294"/>
                  <a:gd name="connsiteX7" fmla="*/ 2366010 w 5375910"/>
                  <a:gd name="connsiteY7" fmla="*/ 2190444 h 3818294"/>
                  <a:gd name="connsiteX8" fmla="*/ 2807970 w 5375910"/>
                  <a:gd name="connsiteY8" fmla="*/ 2636214 h 3818294"/>
                  <a:gd name="connsiteX9" fmla="*/ 3661410 w 5375910"/>
                  <a:gd name="connsiteY9" fmla="*/ 1988514 h 3818294"/>
                  <a:gd name="connsiteX10" fmla="*/ 4107180 w 5375910"/>
                  <a:gd name="connsiteY10" fmla="*/ 3101034 h 3818294"/>
                  <a:gd name="connsiteX11" fmla="*/ 4632960 w 5375910"/>
                  <a:gd name="connsiteY11" fmla="*/ 3657294 h 3818294"/>
                  <a:gd name="connsiteX12" fmla="*/ 5375910 w 5375910"/>
                  <a:gd name="connsiteY12" fmla="*/ 3805884 h 3818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375910" h="3818294">
                    <a:moveTo>
                      <a:pt x="0" y="3805884"/>
                    </a:moveTo>
                    <a:lnTo>
                      <a:pt x="289560" y="3805884"/>
                    </a:lnTo>
                    <a:cubicBezTo>
                      <a:pt x="379730" y="3803979"/>
                      <a:pt x="461010" y="3816679"/>
                      <a:pt x="541020" y="3794454"/>
                    </a:cubicBezTo>
                    <a:cubicBezTo>
                      <a:pt x="621030" y="3772229"/>
                      <a:pt x="669290" y="3828109"/>
                      <a:pt x="769620" y="3672534"/>
                    </a:cubicBezTo>
                    <a:cubicBezTo>
                      <a:pt x="869950" y="3516959"/>
                      <a:pt x="1032510" y="3461079"/>
                      <a:pt x="1143000" y="2861004"/>
                    </a:cubicBezTo>
                    <a:cubicBezTo>
                      <a:pt x="1253490" y="2260929"/>
                      <a:pt x="1310005" y="392759"/>
                      <a:pt x="1432560" y="72084"/>
                    </a:cubicBezTo>
                    <a:cubicBezTo>
                      <a:pt x="1555115" y="-248591"/>
                      <a:pt x="1722755" y="583894"/>
                      <a:pt x="1878330" y="936954"/>
                    </a:cubicBezTo>
                    <a:cubicBezTo>
                      <a:pt x="2033905" y="1290014"/>
                      <a:pt x="2211070" y="1907234"/>
                      <a:pt x="2366010" y="2190444"/>
                    </a:cubicBezTo>
                    <a:cubicBezTo>
                      <a:pt x="2520950" y="2473654"/>
                      <a:pt x="2592070" y="2669869"/>
                      <a:pt x="2807970" y="2636214"/>
                    </a:cubicBezTo>
                    <a:cubicBezTo>
                      <a:pt x="3023870" y="2602559"/>
                      <a:pt x="3444875" y="1911044"/>
                      <a:pt x="3661410" y="1988514"/>
                    </a:cubicBezTo>
                    <a:cubicBezTo>
                      <a:pt x="3877945" y="2065984"/>
                      <a:pt x="3945255" y="2822904"/>
                      <a:pt x="4107180" y="3101034"/>
                    </a:cubicBezTo>
                    <a:cubicBezTo>
                      <a:pt x="4269105" y="3379164"/>
                      <a:pt x="4421505" y="3539819"/>
                      <a:pt x="4632960" y="3657294"/>
                    </a:cubicBezTo>
                    <a:cubicBezTo>
                      <a:pt x="4844415" y="3774769"/>
                      <a:pt x="5306695" y="3849064"/>
                      <a:pt x="5375910" y="3805884"/>
                    </a:cubicBezTo>
                  </a:path>
                </a:pathLst>
              </a:cu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47500" lnSpcReduction="20000"/>
              </a:bodyPr>
              <a:lstStyle/>
              <a:p>
                <a:pPr algn="ctr"/>
                <a:endParaRPr lang="en-US" sz="8502"/>
              </a:p>
            </p:txBody>
          </p:sp>
          <p:cxnSp>
            <p:nvCxnSpPr>
              <p:cNvPr id="86" name="Gerader Verbinder 1193">
                <a:extLst>
                  <a:ext uri="{FF2B5EF4-FFF2-40B4-BE49-F238E27FC236}">
                    <a16:creationId xmlns:a16="http://schemas.microsoft.com/office/drawing/2014/main" id="{37498729-516E-720F-7CFA-25C11B66BF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571227" y="6280456"/>
                <a:ext cx="7453861" cy="5227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uppieren 1120">
              <a:extLst>
                <a:ext uri="{FF2B5EF4-FFF2-40B4-BE49-F238E27FC236}">
                  <a16:creationId xmlns:a16="http://schemas.microsoft.com/office/drawing/2014/main" id="{D4D86D89-9A26-E79A-CF50-5B80EBE912AC}"/>
                </a:ext>
              </a:extLst>
            </p:cNvPr>
            <p:cNvGrpSpPr/>
            <p:nvPr/>
          </p:nvGrpSpPr>
          <p:grpSpPr>
            <a:xfrm>
              <a:off x="11893656" y="2955370"/>
              <a:ext cx="1423632" cy="1585670"/>
              <a:chOff x="9089321" y="1360092"/>
              <a:chExt cx="2139088" cy="2382559"/>
            </a:xfrm>
          </p:grpSpPr>
          <p:grpSp>
            <p:nvGrpSpPr>
              <p:cNvPr id="14" name="Gruppieren 1121">
                <a:extLst>
                  <a:ext uri="{FF2B5EF4-FFF2-40B4-BE49-F238E27FC236}">
                    <a16:creationId xmlns:a16="http://schemas.microsoft.com/office/drawing/2014/main" id="{7704174D-55A7-C476-27F6-4CB93365C4E5}"/>
                  </a:ext>
                </a:extLst>
              </p:cNvPr>
              <p:cNvGrpSpPr/>
              <p:nvPr/>
            </p:nvGrpSpPr>
            <p:grpSpPr>
              <a:xfrm>
                <a:off x="9582370" y="1360092"/>
                <a:ext cx="1646039" cy="1868187"/>
                <a:chOff x="9261608" y="3757999"/>
                <a:chExt cx="468762" cy="557150"/>
              </a:xfrm>
            </p:grpSpPr>
            <p:sp>
              <p:nvSpPr>
                <p:cNvPr id="66" name="Freihandform: Form 1173">
                  <a:extLst>
                    <a:ext uri="{FF2B5EF4-FFF2-40B4-BE49-F238E27FC236}">
                      <a16:creationId xmlns:a16="http://schemas.microsoft.com/office/drawing/2014/main" id="{0EF88AE9-D2D8-4747-097A-25BB55215340}"/>
                    </a:ext>
                  </a:extLst>
                </p:cNvPr>
                <p:cNvSpPr/>
                <p:nvPr/>
              </p:nvSpPr>
              <p:spPr>
                <a:xfrm>
                  <a:off x="9261608" y="3757999"/>
                  <a:ext cx="468762" cy="557150"/>
                </a:xfrm>
                <a:custGeom>
                  <a:avLst/>
                  <a:gdLst>
                    <a:gd name="connsiteX0" fmla="*/ 332200 w 2599173"/>
                    <a:gd name="connsiteY0" fmla="*/ 2051152 h 3089273"/>
                    <a:gd name="connsiteX1" fmla="*/ 110744 w 2599173"/>
                    <a:gd name="connsiteY1" fmla="*/ 1677296 h 3089273"/>
                    <a:gd name="connsiteX2" fmla="*/ 13112 w 2599173"/>
                    <a:gd name="connsiteY2" fmla="*/ 1298677 h 3089273"/>
                    <a:gd name="connsiteX3" fmla="*/ 13112 w 2599173"/>
                    <a:gd name="connsiteY3" fmla="*/ 896246 h 3089273"/>
                    <a:gd name="connsiteX4" fmla="*/ 125031 w 2599173"/>
                    <a:gd name="connsiteY4" fmla="*/ 565252 h 3089273"/>
                    <a:gd name="connsiteX5" fmla="*/ 353631 w 2599173"/>
                    <a:gd name="connsiteY5" fmla="*/ 300933 h 3089273"/>
                    <a:gd name="connsiteX6" fmla="*/ 691769 w 2599173"/>
                    <a:gd name="connsiteY6" fmla="*/ 105671 h 3089273"/>
                    <a:gd name="connsiteX7" fmla="*/ 1079912 w 2599173"/>
                    <a:gd name="connsiteY7" fmla="*/ 3277 h 3089273"/>
                    <a:gd name="connsiteX8" fmla="*/ 1456150 w 2599173"/>
                    <a:gd name="connsiteY8" fmla="*/ 36615 h 3089273"/>
                    <a:gd name="connsiteX9" fmla="*/ 1770475 w 2599173"/>
                    <a:gd name="connsiteY9" fmla="*/ 148533 h 3089273"/>
                    <a:gd name="connsiteX10" fmla="*/ 1999075 w 2599173"/>
                    <a:gd name="connsiteY10" fmla="*/ 289027 h 3089273"/>
                    <a:gd name="connsiteX11" fmla="*/ 2222912 w 2599173"/>
                    <a:gd name="connsiteY11" fmla="*/ 534296 h 3089273"/>
                    <a:gd name="connsiteX12" fmla="*/ 2339594 w 2599173"/>
                    <a:gd name="connsiteY12" fmla="*/ 770040 h 3089273"/>
                    <a:gd name="connsiteX13" fmla="*/ 2380075 w 2599173"/>
                    <a:gd name="connsiteY13" fmla="*/ 1053408 h 3089273"/>
                    <a:gd name="connsiteX14" fmla="*/ 2308637 w 2599173"/>
                    <a:gd name="connsiteY14" fmla="*/ 1327252 h 3089273"/>
                    <a:gd name="connsiteX15" fmla="*/ 2411031 w 2599173"/>
                    <a:gd name="connsiteY15" fmla="*/ 1479652 h 3089273"/>
                    <a:gd name="connsiteX16" fmla="*/ 2525331 w 2599173"/>
                    <a:gd name="connsiteY16" fmla="*/ 1615384 h 3089273"/>
                    <a:gd name="connsiteX17" fmla="*/ 2599150 w 2599173"/>
                    <a:gd name="connsiteY17" fmla="*/ 1772546 h 3089273"/>
                    <a:gd name="connsiteX18" fmla="*/ 2518187 w 2599173"/>
                    <a:gd name="connsiteY18" fmla="*/ 1891609 h 3089273"/>
                    <a:gd name="connsiteX19" fmla="*/ 2349119 w 2599173"/>
                    <a:gd name="connsiteY19" fmla="*/ 1958284 h 3089273"/>
                    <a:gd name="connsiteX20" fmla="*/ 2368169 w 2599173"/>
                    <a:gd name="connsiteY20" fmla="*/ 2067821 h 3089273"/>
                    <a:gd name="connsiteX21" fmla="*/ 2358644 w 2599173"/>
                    <a:gd name="connsiteY21" fmla="*/ 2120209 h 3089273"/>
                    <a:gd name="connsiteX22" fmla="*/ 2303875 w 2599173"/>
                    <a:gd name="connsiteY22" fmla="*/ 2151165 h 3089273"/>
                    <a:gd name="connsiteX23" fmla="*/ 2361025 w 2599173"/>
                    <a:gd name="connsiteY23" fmla="*/ 2224984 h 3089273"/>
                    <a:gd name="connsiteX24" fmla="*/ 2330069 w 2599173"/>
                    <a:gd name="connsiteY24" fmla="*/ 2286896 h 3089273"/>
                    <a:gd name="connsiteX25" fmla="*/ 2263394 w 2599173"/>
                    <a:gd name="connsiteY25" fmla="*/ 2339284 h 3089273"/>
                    <a:gd name="connsiteX26" fmla="*/ 2263394 w 2599173"/>
                    <a:gd name="connsiteY26" fmla="*/ 2539309 h 3089273"/>
                    <a:gd name="connsiteX27" fmla="*/ 2194337 w 2599173"/>
                    <a:gd name="connsiteY27" fmla="*/ 2653609 h 3089273"/>
                    <a:gd name="connsiteX28" fmla="*/ 2032412 w 2599173"/>
                    <a:gd name="connsiteY28" fmla="*/ 2710759 h 3089273"/>
                    <a:gd name="connsiteX29" fmla="*/ 1734756 w 2599173"/>
                    <a:gd name="connsiteY29" fmla="*/ 2710759 h 3089273"/>
                    <a:gd name="connsiteX30" fmla="*/ 1632362 w 2599173"/>
                    <a:gd name="connsiteY30" fmla="*/ 2713140 h 3089273"/>
                    <a:gd name="connsiteX31" fmla="*/ 1584737 w 2599173"/>
                    <a:gd name="connsiteY31" fmla="*/ 2858396 h 3089273"/>
                    <a:gd name="connsiteX32" fmla="*/ 1522825 w 2599173"/>
                    <a:gd name="connsiteY32" fmla="*/ 3032227 h 3089273"/>
                    <a:gd name="connsiteX33" fmla="*/ 1346612 w 2599173"/>
                    <a:gd name="connsiteY33" fmla="*/ 3075090 h 3089273"/>
                    <a:gd name="connsiteX34" fmla="*/ 336962 w 2599173"/>
                    <a:gd name="connsiteY34" fmla="*/ 3086996 h 3089273"/>
                    <a:gd name="connsiteX35" fmla="*/ 208375 w 2599173"/>
                    <a:gd name="connsiteY35" fmla="*/ 3034609 h 3089273"/>
                    <a:gd name="connsiteX36" fmla="*/ 344106 w 2599173"/>
                    <a:gd name="connsiteY36" fmla="*/ 2648846 h 3089273"/>
                    <a:gd name="connsiteX37" fmla="*/ 463169 w 2599173"/>
                    <a:gd name="connsiteY37" fmla="*/ 2329759 h 3089273"/>
                    <a:gd name="connsiteX38" fmla="*/ 332200 w 2599173"/>
                    <a:gd name="connsiteY38" fmla="*/ 2051152 h 30892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599173" h="3089273">
                      <a:moveTo>
                        <a:pt x="332200" y="2051152"/>
                      </a:moveTo>
                      <a:cubicBezTo>
                        <a:pt x="273462" y="1942408"/>
                        <a:pt x="163925" y="1802709"/>
                        <a:pt x="110744" y="1677296"/>
                      </a:cubicBezTo>
                      <a:cubicBezTo>
                        <a:pt x="57563" y="1551883"/>
                        <a:pt x="29384" y="1428852"/>
                        <a:pt x="13112" y="1298677"/>
                      </a:cubicBezTo>
                      <a:cubicBezTo>
                        <a:pt x="-3160" y="1168502"/>
                        <a:pt x="-5541" y="1018483"/>
                        <a:pt x="13112" y="896246"/>
                      </a:cubicBezTo>
                      <a:cubicBezTo>
                        <a:pt x="31765" y="774009"/>
                        <a:pt x="68278" y="664471"/>
                        <a:pt x="125031" y="565252"/>
                      </a:cubicBezTo>
                      <a:cubicBezTo>
                        <a:pt x="181784" y="466033"/>
                        <a:pt x="259175" y="377530"/>
                        <a:pt x="353631" y="300933"/>
                      </a:cubicBezTo>
                      <a:cubicBezTo>
                        <a:pt x="448087" y="224336"/>
                        <a:pt x="570722" y="155280"/>
                        <a:pt x="691769" y="105671"/>
                      </a:cubicBezTo>
                      <a:cubicBezTo>
                        <a:pt x="812816" y="56062"/>
                        <a:pt x="952515" y="14786"/>
                        <a:pt x="1079912" y="3277"/>
                      </a:cubicBezTo>
                      <a:cubicBezTo>
                        <a:pt x="1207309" y="-8232"/>
                        <a:pt x="1341056" y="12406"/>
                        <a:pt x="1456150" y="36615"/>
                      </a:cubicBezTo>
                      <a:cubicBezTo>
                        <a:pt x="1571244" y="60824"/>
                        <a:pt x="1679988" y="106464"/>
                        <a:pt x="1770475" y="148533"/>
                      </a:cubicBezTo>
                      <a:cubicBezTo>
                        <a:pt x="1860963" y="190602"/>
                        <a:pt x="1923669" y="224733"/>
                        <a:pt x="1999075" y="289027"/>
                      </a:cubicBezTo>
                      <a:cubicBezTo>
                        <a:pt x="2074481" y="353321"/>
                        <a:pt x="2166159" y="454127"/>
                        <a:pt x="2222912" y="534296"/>
                      </a:cubicBezTo>
                      <a:cubicBezTo>
                        <a:pt x="2279665" y="614465"/>
                        <a:pt x="2313400" y="683521"/>
                        <a:pt x="2339594" y="770040"/>
                      </a:cubicBezTo>
                      <a:cubicBezTo>
                        <a:pt x="2365788" y="856559"/>
                        <a:pt x="2385234" y="960539"/>
                        <a:pt x="2380075" y="1053408"/>
                      </a:cubicBezTo>
                      <a:cubicBezTo>
                        <a:pt x="2374916" y="1146277"/>
                        <a:pt x="2303478" y="1256211"/>
                        <a:pt x="2308637" y="1327252"/>
                      </a:cubicBezTo>
                      <a:cubicBezTo>
                        <a:pt x="2313796" y="1398293"/>
                        <a:pt x="2374915" y="1431630"/>
                        <a:pt x="2411031" y="1479652"/>
                      </a:cubicBezTo>
                      <a:cubicBezTo>
                        <a:pt x="2447147" y="1527674"/>
                        <a:pt x="2493978" y="1566568"/>
                        <a:pt x="2525331" y="1615384"/>
                      </a:cubicBezTo>
                      <a:cubicBezTo>
                        <a:pt x="2556684" y="1664200"/>
                        <a:pt x="2600341" y="1726509"/>
                        <a:pt x="2599150" y="1772546"/>
                      </a:cubicBezTo>
                      <a:cubicBezTo>
                        <a:pt x="2597959" y="1818583"/>
                        <a:pt x="2559859" y="1860653"/>
                        <a:pt x="2518187" y="1891609"/>
                      </a:cubicBezTo>
                      <a:cubicBezTo>
                        <a:pt x="2476515" y="1922565"/>
                        <a:pt x="2374122" y="1928915"/>
                        <a:pt x="2349119" y="1958284"/>
                      </a:cubicBezTo>
                      <a:cubicBezTo>
                        <a:pt x="2324116" y="1987653"/>
                        <a:pt x="2366582" y="2040834"/>
                        <a:pt x="2368169" y="2067821"/>
                      </a:cubicBezTo>
                      <a:cubicBezTo>
                        <a:pt x="2369756" y="2094808"/>
                        <a:pt x="2369360" y="2106318"/>
                        <a:pt x="2358644" y="2120209"/>
                      </a:cubicBezTo>
                      <a:cubicBezTo>
                        <a:pt x="2347928" y="2134100"/>
                        <a:pt x="2303478" y="2133703"/>
                        <a:pt x="2303875" y="2151165"/>
                      </a:cubicBezTo>
                      <a:cubicBezTo>
                        <a:pt x="2304272" y="2168627"/>
                        <a:pt x="2356659" y="2202362"/>
                        <a:pt x="2361025" y="2224984"/>
                      </a:cubicBezTo>
                      <a:cubicBezTo>
                        <a:pt x="2365391" y="2247606"/>
                        <a:pt x="2346341" y="2267846"/>
                        <a:pt x="2330069" y="2286896"/>
                      </a:cubicBezTo>
                      <a:cubicBezTo>
                        <a:pt x="2313797" y="2305946"/>
                        <a:pt x="2274506" y="2297215"/>
                        <a:pt x="2263394" y="2339284"/>
                      </a:cubicBezTo>
                      <a:cubicBezTo>
                        <a:pt x="2252282" y="2381353"/>
                        <a:pt x="2274903" y="2486922"/>
                        <a:pt x="2263394" y="2539309"/>
                      </a:cubicBezTo>
                      <a:cubicBezTo>
                        <a:pt x="2251885" y="2591696"/>
                        <a:pt x="2232834" y="2625034"/>
                        <a:pt x="2194337" y="2653609"/>
                      </a:cubicBezTo>
                      <a:cubicBezTo>
                        <a:pt x="2155840" y="2682184"/>
                        <a:pt x="2109009" y="2701234"/>
                        <a:pt x="2032412" y="2710759"/>
                      </a:cubicBezTo>
                      <a:cubicBezTo>
                        <a:pt x="1955815" y="2720284"/>
                        <a:pt x="1801431" y="2710362"/>
                        <a:pt x="1734756" y="2710759"/>
                      </a:cubicBezTo>
                      <a:cubicBezTo>
                        <a:pt x="1668081" y="2711156"/>
                        <a:pt x="1657365" y="2688534"/>
                        <a:pt x="1632362" y="2713140"/>
                      </a:cubicBezTo>
                      <a:cubicBezTo>
                        <a:pt x="1607359" y="2737746"/>
                        <a:pt x="1602993" y="2805215"/>
                        <a:pt x="1584737" y="2858396"/>
                      </a:cubicBezTo>
                      <a:cubicBezTo>
                        <a:pt x="1566481" y="2911577"/>
                        <a:pt x="1562513" y="2996111"/>
                        <a:pt x="1522825" y="3032227"/>
                      </a:cubicBezTo>
                      <a:cubicBezTo>
                        <a:pt x="1483137" y="3068343"/>
                        <a:pt x="1544256" y="3065962"/>
                        <a:pt x="1346612" y="3075090"/>
                      </a:cubicBezTo>
                      <a:cubicBezTo>
                        <a:pt x="1148968" y="3084218"/>
                        <a:pt x="526668" y="3093743"/>
                        <a:pt x="336962" y="3086996"/>
                      </a:cubicBezTo>
                      <a:cubicBezTo>
                        <a:pt x="147256" y="3080249"/>
                        <a:pt x="207184" y="3107634"/>
                        <a:pt x="208375" y="3034609"/>
                      </a:cubicBezTo>
                      <a:cubicBezTo>
                        <a:pt x="209566" y="2961584"/>
                        <a:pt x="301640" y="2766321"/>
                        <a:pt x="344106" y="2648846"/>
                      </a:cubicBezTo>
                      <a:cubicBezTo>
                        <a:pt x="386572" y="2531371"/>
                        <a:pt x="463566" y="2427787"/>
                        <a:pt x="463169" y="2329759"/>
                      </a:cubicBezTo>
                      <a:cubicBezTo>
                        <a:pt x="462772" y="2231731"/>
                        <a:pt x="390938" y="2159896"/>
                        <a:pt x="332200" y="2051152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55000" lnSpcReduction="20000"/>
                </a:bodyPr>
                <a:lstStyle/>
                <a:p>
                  <a:pPr algn="ctr"/>
                  <a:endParaRPr lang="en-US" sz="8502" dirty="0"/>
                </a:p>
              </p:txBody>
            </p:sp>
            <p:grpSp>
              <p:nvGrpSpPr>
                <p:cNvPr id="67" name="Gruppieren 1174">
                  <a:extLst>
                    <a:ext uri="{FF2B5EF4-FFF2-40B4-BE49-F238E27FC236}">
                      <a16:creationId xmlns:a16="http://schemas.microsoft.com/office/drawing/2014/main" id="{35E95A19-39E3-13AA-A044-A0E1ACE9E465}"/>
                    </a:ext>
                  </a:extLst>
                </p:cNvPr>
                <p:cNvGrpSpPr/>
                <p:nvPr/>
              </p:nvGrpSpPr>
              <p:grpSpPr>
                <a:xfrm>
                  <a:off x="9312438" y="3846500"/>
                  <a:ext cx="183551" cy="184538"/>
                  <a:chOff x="8983663" y="1685925"/>
                  <a:chExt cx="1181100" cy="1187450"/>
                </a:xfrm>
              </p:grpSpPr>
              <p:sp>
                <p:nvSpPr>
                  <p:cNvPr id="74" name="Freihandform: Form 1181">
                    <a:extLst>
                      <a:ext uri="{FF2B5EF4-FFF2-40B4-BE49-F238E27FC236}">
                        <a16:creationId xmlns:a16="http://schemas.microsoft.com/office/drawing/2014/main" id="{690F83F8-3DD1-905D-1B3C-6F8917D5B4ED}"/>
                      </a:ext>
                    </a:extLst>
                  </p:cNvPr>
                  <p:cNvSpPr/>
                  <p:nvPr/>
                </p:nvSpPr>
                <p:spPr>
                  <a:xfrm>
                    <a:off x="8983663" y="1685925"/>
                    <a:ext cx="1181100" cy="1187450"/>
                  </a:xfrm>
                  <a:custGeom>
                    <a:avLst/>
                    <a:gdLst>
                      <a:gd name="connsiteX0" fmla="*/ 246062 w 1181100"/>
                      <a:gd name="connsiteY0" fmla="*/ 114300 h 1187450"/>
                      <a:gd name="connsiteX1" fmla="*/ 358775 w 1181100"/>
                      <a:gd name="connsiteY1" fmla="*/ 47625 h 1187450"/>
                      <a:gd name="connsiteX2" fmla="*/ 447675 w 1181100"/>
                      <a:gd name="connsiteY2" fmla="*/ 128588 h 1187450"/>
                      <a:gd name="connsiteX3" fmla="*/ 492125 w 1181100"/>
                      <a:gd name="connsiteY3" fmla="*/ 115888 h 1187450"/>
                      <a:gd name="connsiteX4" fmla="*/ 538162 w 1181100"/>
                      <a:gd name="connsiteY4" fmla="*/ 0 h 1187450"/>
                      <a:gd name="connsiteX5" fmla="*/ 660400 w 1181100"/>
                      <a:gd name="connsiteY5" fmla="*/ 9525 h 1187450"/>
                      <a:gd name="connsiteX6" fmla="*/ 700087 w 1181100"/>
                      <a:gd name="connsiteY6" fmla="*/ 112713 h 1187450"/>
                      <a:gd name="connsiteX7" fmla="*/ 741362 w 1181100"/>
                      <a:gd name="connsiteY7" fmla="*/ 123825 h 1187450"/>
                      <a:gd name="connsiteX8" fmla="*/ 835025 w 1181100"/>
                      <a:gd name="connsiteY8" fmla="*/ 41275 h 1187450"/>
                      <a:gd name="connsiteX9" fmla="*/ 944562 w 1181100"/>
                      <a:gd name="connsiteY9" fmla="*/ 119063 h 1187450"/>
                      <a:gd name="connsiteX10" fmla="*/ 933450 w 1181100"/>
                      <a:gd name="connsiteY10" fmla="*/ 242888 h 1187450"/>
                      <a:gd name="connsiteX11" fmla="*/ 962025 w 1181100"/>
                      <a:gd name="connsiteY11" fmla="*/ 263525 h 1187450"/>
                      <a:gd name="connsiteX12" fmla="*/ 1085850 w 1181100"/>
                      <a:gd name="connsiteY12" fmla="*/ 234950 h 1187450"/>
                      <a:gd name="connsiteX13" fmla="*/ 1136650 w 1181100"/>
                      <a:gd name="connsiteY13" fmla="*/ 352425 h 1187450"/>
                      <a:gd name="connsiteX14" fmla="*/ 1060450 w 1181100"/>
                      <a:gd name="connsiteY14" fmla="*/ 450850 h 1187450"/>
                      <a:gd name="connsiteX15" fmla="*/ 1073150 w 1181100"/>
                      <a:gd name="connsiteY15" fmla="*/ 492125 h 1187450"/>
                      <a:gd name="connsiteX16" fmla="*/ 1181100 w 1181100"/>
                      <a:gd name="connsiteY16" fmla="*/ 527050 h 1187450"/>
                      <a:gd name="connsiteX17" fmla="*/ 1181100 w 1181100"/>
                      <a:gd name="connsiteY17" fmla="*/ 663575 h 1187450"/>
                      <a:gd name="connsiteX18" fmla="*/ 1071562 w 1181100"/>
                      <a:gd name="connsiteY18" fmla="*/ 706438 h 1187450"/>
                      <a:gd name="connsiteX19" fmla="*/ 1066800 w 1181100"/>
                      <a:gd name="connsiteY19" fmla="*/ 747713 h 1187450"/>
                      <a:gd name="connsiteX20" fmla="*/ 1143000 w 1181100"/>
                      <a:gd name="connsiteY20" fmla="*/ 827088 h 1187450"/>
                      <a:gd name="connsiteX21" fmla="*/ 1079500 w 1181100"/>
                      <a:gd name="connsiteY21" fmla="*/ 936625 h 1187450"/>
                      <a:gd name="connsiteX22" fmla="*/ 966787 w 1181100"/>
                      <a:gd name="connsiteY22" fmla="*/ 912813 h 1187450"/>
                      <a:gd name="connsiteX23" fmla="*/ 930275 w 1181100"/>
                      <a:gd name="connsiteY23" fmla="*/ 957263 h 1187450"/>
                      <a:gd name="connsiteX24" fmla="*/ 949325 w 1181100"/>
                      <a:gd name="connsiteY24" fmla="*/ 1082675 h 1187450"/>
                      <a:gd name="connsiteX25" fmla="*/ 823912 w 1181100"/>
                      <a:gd name="connsiteY25" fmla="*/ 1143000 h 1187450"/>
                      <a:gd name="connsiteX26" fmla="*/ 749300 w 1181100"/>
                      <a:gd name="connsiteY26" fmla="*/ 1066800 h 1187450"/>
                      <a:gd name="connsiteX27" fmla="*/ 690562 w 1181100"/>
                      <a:gd name="connsiteY27" fmla="*/ 1076325 h 1187450"/>
                      <a:gd name="connsiteX28" fmla="*/ 661987 w 1181100"/>
                      <a:gd name="connsiteY28" fmla="*/ 1187450 h 1187450"/>
                      <a:gd name="connsiteX29" fmla="*/ 515937 w 1181100"/>
                      <a:gd name="connsiteY29" fmla="*/ 1174750 h 1187450"/>
                      <a:gd name="connsiteX30" fmla="*/ 485775 w 1181100"/>
                      <a:gd name="connsiteY30" fmla="*/ 1069975 h 1187450"/>
                      <a:gd name="connsiteX31" fmla="*/ 434975 w 1181100"/>
                      <a:gd name="connsiteY31" fmla="*/ 1054100 h 1187450"/>
                      <a:gd name="connsiteX32" fmla="*/ 349250 w 1181100"/>
                      <a:gd name="connsiteY32" fmla="*/ 1141413 h 1187450"/>
                      <a:gd name="connsiteX33" fmla="*/ 238125 w 1181100"/>
                      <a:gd name="connsiteY33" fmla="*/ 1065213 h 1187450"/>
                      <a:gd name="connsiteX34" fmla="*/ 271462 w 1181100"/>
                      <a:gd name="connsiteY34" fmla="*/ 955675 h 1187450"/>
                      <a:gd name="connsiteX35" fmla="*/ 231775 w 1181100"/>
                      <a:gd name="connsiteY35" fmla="*/ 911225 h 1187450"/>
                      <a:gd name="connsiteX36" fmla="*/ 111125 w 1181100"/>
                      <a:gd name="connsiteY36" fmla="*/ 952500 h 1187450"/>
                      <a:gd name="connsiteX37" fmla="*/ 50800 w 1181100"/>
                      <a:gd name="connsiteY37" fmla="*/ 831850 h 1187450"/>
                      <a:gd name="connsiteX38" fmla="*/ 130175 w 1181100"/>
                      <a:gd name="connsiteY38" fmla="*/ 739775 h 1187450"/>
                      <a:gd name="connsiteX39" fmla="*/ 115887 w 1181100"/>
                      <a:gd name="connsiteY39" fmla="*/ 690563 h 1187450"/>
                      <a:gd name="connsiteX40" fmla="*/ 3175 w 1181100"/>
                      <a:gd name="connsiteY40" fmla="*/ 660400 h 1187450"/>
                      <a:gd name="connsiteX41" fmla="*/ 0 w 1181100"/>
                      <a:gd name="connsiteY41" fmla="*/ 530225 h 1187450"/>
                      <a:gd name="connsiteX42" fmla="*/ 117475 w 1181100"/>
                      <a:gd name="connsiteY42" fmla="*/ 503238 h 1187450"/>
                      <a:gd name="connsiteX43" fmla="*/ 127000 w 1181100"/>
                      <a:gd name="connsiteY43" fmla="*/ 446088 h 1187450"/>
                      <a:gd name="connsiteX44" fmla="*/ 52387 w 1181100"/>
                      <a:gd name="connsiteY44" fmla="*/ 355600 h 1187450"/>
                      <a:gd name="connsiteX45" fmla="*/ 122237 w 1181100"/>
                      <a:gd name="connsiteY45" fmla="*/ 242888 h 1187450"/>
                      <a:gd name="connsiteX46" fmla="*/ 247650 w 1181100"/>
                      <a:gd name="connsiteY46" fmla="*/ 279400 h 1187450"/>
                      <a:gd name="connsiteX47" fmla="*/ 276225 w 1181100"/>
                      <a:gd name="connsiteY47" fmla="*/ 222250 h 1187450"/>
                      <a:gd name="connsiteX48" fmla="*/ 246062 w 1181100"/>
                      <a:gd name="connsiteY48" fmla="*/ 114300 h 1187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81100" h="1187450">
                        <a:moveTo>
                          <a:pt x="246062" y="114300"/>
                        </a:moveTo>
                        <a:lnTo>
                          <a:pt x="358775" y="47625"/>
                        </a:lnTo>
                        <a:lnTo>
                          <a:pt x="447675" y="128588"/>
                        </a:lnTo>
                        <a:lnTo>
                          <a:pt x="492125" y="115888"/>
                        </a:lnTo>
                        <a:lnTo>
                          <a:pt x="538162" y="0"/>
                        </a:lnTo>
                        <a:lnTo>
                          <a:pt x="660400" y="9525"/>
                        </a:lnTo>
                        <a:lnTo>
                          <a:pt x="700087" y="112713"/>
                        </a:lnTo>
                        <a:lnTo>
                          <a:pt x="741362" y="123825"/>
                        </a:lnTo>
                        <a:lnTo>
                          <a:pt x="835025" y="41275"/>
                        </a:lnTo>
                        <a:lnTo>
                          <a:pt x="944562" y="119063"/>
                        </a:lnTo>
                        <a:lnTo>
                          <a:pt x="933450" y="242888"/>
                        </a:lnTo>
                        <a:lnTo>
                          <a:pt x="962025" y="263525"/>
                        </a:lnTo>
                        <a:lnTo>
                          <a:pt x="1085850" y="234950"/>
                        </a:lnTo>
                        <a:lnTo>
                          <a:pt x="1136650" y="352425"/>
                        </a:lnTo>
                        <a:lnTo>
                          <a:pt x="1060450" y="450850"/>
                        </a:lnTo>
                        <a:lnTo>
                          <a:pt x="1073150" y="492125"/>
                        </a:lnTo>
                        <a:lnTo>
                          <a:pt x="1181100" y="527050"/>
                        </a:lnTo>
                        <a:lnTo>
                          <a:pt x="1181100" y="663575"/>
                        </a:lnTo>
                        <a:lnTo>
                          <a:pt x="1071562" y="706438"/>
                        </a:lnTo>
                        <a:lnTo>
                          <a:pt x="1066800" y="747713"/>
                        </a:lnTo>
                        <a:lnTo>
                          <a:pt x="1143000" y="827088"/>
                        </a:lnTo>
                        <a:lnTo>
                          <a:pt x="1079500" y="936625"/>
                        </a:lnTo>
                        <a:lnTo>
                          <a:pt x="966787" y="912813"/>
                        </a:lnTo>
                        <a:lnTo>
                          <a:pt x="930275" y="957263"/>
                        </a:lnTo>
                        <a:lnTo>
                          <a:pt x="949325" y="1082675"/>
                        </a:lnTo>
                        <a:lnTo>
                          <a:pt x="823912" y="1143000"/>
                        </a:lnTo>
                        <a:lnTo>
                          <a:pt x="749300" y="1066800"/>
                        </a:lnTo>
                        <a:lnTo>
                          <a:pt x="690562" y="1076325"/>
                        </a:lnTo>
                        <a:lnTo>
                          <a:pt x="661987" y="1187450"/>
                        </a:lnTo>
                        <a:lnTo>
                          <a:pt x="515937" y="1174750"/>
                        </a:lnTo>
                        <a:lnTo>
                          <a:pt x="485775" y="1069975"/>
                        </a:lnTo>
                        <a:lnTo>
                          <a:pt x="434975" y="1054100"/>
                        </a:lnTo>
                        <a:lnTo>
                          <a:pt x="349250" y="1141413"/>
                        </a:lnTo>
                        <a:lnTo>
                          <a:pt x="238125" y="1065213"/>
                        </a:lnTo>
                        <a:lnTo>
                          <a:pt x="271462" y="955675"/>
                        </a:lnTo>
                        <a:lnTo>
                          <a:pt x="231775" y="911225"/>
                        </a:lnTo>
                        <a:lnTo>
                          <a:pt x="111125" y="952500"/>
                        </a:lnTo>
                        <a:lnTo>
                          <a:pt x="50800" y="831850"/>
                        </a:lnTo>
                        <a:lnTo>
                          <a:pt x="130175" y="739775"/>
                        </a:lnTo>
                        <a:lnTo>
                          <a:pt x="115887" y="690563"/>
                        </a:lnTo>
                        <a:lnTo>
                          <a:pt x="3175" y="660400"/>
                        </a:lnTo>
                        <a:cubicBezTo>
                          <a:pt x="2117" y="617008"/>
                          <a:pt x="1058" y="573617"/>
                          <a:pt x="0" y="530225"/>
                        </a:cubicBezTo>
                        <a:lnTo>
                          <a:pt x="117475" y="503238"/>
                        </a:lnTo>
                        <a:lnTo>
                          <a:pt x="127000" y="446088"/>
                        </a:lnTo>
                        <a:lnTo>
                          <a:pt x="52387" y="355600"/>
                        </a:lnTo>
                        <a:lnTo>
                          <a:pt x="122237" y="242888"/>
                        </a:lnTo>
                        <a:lnTo>
                          <a:pt x="247650" y="279400"/>
                        </a:lnTo>
                        <a:lnTo>
                          <a:pt x="276225" y="222250"/>
                        </a:lnTo>
                        <a:lnTo>
                          <a:pt x="246062" y="1143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  <p:sp>
                <p:nvSpPr>
                  <p:cNvPr id="75" name="Ellipse 1182">
                    <a:extLst>
                      <a:ext uri="{FF2B5EF4-FFF2-40B4-BE49-F238E27FC236}">
                        <a16:creationId xmlns:a16="http://schemas.microsoft.com/office/drawing/2014/main" id="{24949C84-7F7E-E460-E675-5CAAE97B700E}"/>
                      </a:ext>
                    </a:extLst>
                  </p:cNvPr>
                  <p:cNvSpPr/>
                  <p:nvPr/>
                </p:nvSpPr>
                <p:spPr>
                  <a:xfrm>
                    <a:off x="9407893" y="2094265"/>
                    <a:ext cx="383807" cy="383807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</p:grpSp>
            <p:grpSp>
              <p:nvGrpSpPr>
                <p:cNvPr id="68" name="Gruppieren 1175">
                  <a:extLst>
                    <a:ext uri="{FF2B5EF4-FFF2-40B4-BE49-F238E27FC236}">
                      <a16:creationId xmlns:a16="http://schemas.microsoft.com/office/drawing/2014/main" id="{FAC95055-AB04-3A48-45E7-CD8E43143593}"/>
                    </a:ext>
                  </a:extLst>
                </p:cNvPr>
                <p:cNvGrpSpPr/>
                <p:nvPr/>
              </p:nvGrpSpPr>
              <p:grpSpPr>
                <a:xfrm rot="856851">
                  <a:off x="9488509" y="3837470"/>
                  <a:ext cx="122447" cy="123105"/>
                  <a:chOff x="8983663" y="1685925"/>
                  <a:chExt cx="1181100" cy="1187450"/>
                </a:xfrm>
              </p:grpSpPr>
              <p:sp>
                <p:nvSpPr>
                  <p:cNvPr id="72" name="Freihandform: Form 1179">
                    <a:extLst>
                      <a:ext uri="{FF2B5EF4-FFF2-40B4-BE49-F238E27FC236}">
                        <a16:creationId xmlns:a16="http://schemas.microsoft.com/office/drawing/2014/main" id="{8FD1687B-32A0-C0AF-3E9B-52384574E014}"/>
                      </a:ext>
                    </a:extLst>
                  </p:cNvPr>
                  <p:cNvSpPr/>
                  <p:nvPr/>
                </p:nvSpPr>
                <p:spPr>
                  <a:xfrm>
                    <a:off x="8983663" y="1685925"/>
                    <a:ext cx="1181100" cy="1187450"/>
                  </a:xfrm>
                  <a:custGeom>
                    <a:avLst/>
                    <a:gdLst>
                      <a:gd name="connsiteX0" fmla="*/ 246062 w 1181100"/>
                      <a:gd name="connsiteY0" fmla="*/ 114300 h 1187450"/>
                      <a:gd name="connsiteX1" fmla="*/ 358775 w 1181100"/>
                      <a:gd name="connsiteY1" fmla="*/ 47625 h 1187450"/>
                      <a:gd name="connsiteX2" fmla="*/ 447675 w 1181100"/>
                      <a:gd name="connsiteY2" fmla="*/ 128588 h 1187450"/>
                      <a:gd name="connsiteX3" fmla="*/ 492125 w 1181100"/>
                      <a:gd name="connsiteY3" fmla="*/ 115888 h 1187450"/>
                      <a:gd name="connsiteX4" fmla="*/ 538162 w 1181100"/>
                      <a:gd name="connsiteY4" fmla="*/ 0 h 1187450"/>
                      <a:gd name="connsiteX5" fmla="*/ 660400 w 1181100"/>
                      <a:gd name="connsiteY5" fmla="*/ 9525 h 1187450"/>
                      <a:gd name="connsiteX6" fmla="*/ 700087 w 1181100"/>
                      <a:gd name="connsiteY6" fmla="*/ 112713 h 1187450"/>
                      <a:gd name="connsiteX7" fmla="*/ 741362 w 1181100"/>
                      <a:gd name="connsiteY7" fmla="*/ 123825 h 1187450"/>
                      <a:gd name="connsiteX8" fmla="*/ 835025 w 1181100"/>
                      <a:gd name="connsiteY8" fmla="*/ 41275 h 1187450"/>
                      <a:gd name="connsiteX9" fmla="*/ 944562 w 1181100"/>
                      <a:gd name="connsiteY9" fmla="*/ 119063 h 1187450"/>
                      <a:gd name="connsiteX10" fmla="*/ 933450 w 1181100"/>
                      <a:gd name="connsiteY10" fmla="*/ 242888 h 1187450"/>
                      <a:gd name="connsiteX11" fmla="*/ 962025 w 1181100"/>
                      <a:gd name="connsiteY11" fmla="*/ 263525 h 1187450"/>
                      <a:gd name="connsiteX12" fmla="*/ 1085850 w 1181100"/>
                      <a:gd name="connsiteY12" fmla="*/ 234950 h 1187450"/>
                      <a:gd name="connsiteX13" fmla="*/ 1136650 w 1181100"/>
                      <a:gd name="connsiteY13" fmla="*/ 352425 h 1187450"/>
                      <a:gd name="connsiteX14" fmla="*/ 1060450 w 1181100"/>
                      <a:gd name="connsiteY14" fmla="*/ 450850 h 1187450"/>
                      <a:gd name="connsiteX15" fmla="*/ 1073150 w 1181100"/>
                      <a:gd name="connsiteY15" fmla="*/ 492125 h 1187450"/>
                      <a:gd name="connsiteX16" fmla="*/ 1181100 w 1181100"/>
                      <a:gd name="connsiteY16" fmla="*/ 527050 h 1187450"/>
                      <a:gd name="connsiteX17" fmla="*/ 1181100 w 1181100"/>
                      <a:gd name="connsiteY17" fmla="*/ 663575 h 1187450"/>
                      <a:gd name="connsiteX18" fmla="*/ 1071562 w 1181100"/>
                      <a:gd name="connsiteY18" fmla="*/ 706438 h 1187450"/>
                      <a:gd name="connsiteX19" fmla="*/ 1066800 w 1181100"/>
                      <a:gd name="connsiteY19" fmla="*/ 747713 h 1187450"/>
                      <a:gd name="connsiteX20" fmla="*/ 1143000 w 1181100"/>
                      <a:gd name="connsiteY20" fmla="*/ 827088 h 1187450"/>
                      <a:gd name="connsiteX21" fmla="*/ 1079500 w 1181100"/>
                      <a:gd name="connsiteY21" fmla="*/ 936625 h 1187450"/>
                      <a:gd name="connsiteX22" fmla="*/ 966787 w 1181100"/>
                      <a:gd name="connsiteY22" fmla="*/ 912813 h 1187450"/>
                      <a:gd name="connsiteX23" fmla="*/ 930275 w 1181100"/>
                      <a:gd name="connsiteY23" fmla="*/ 957263 h 1187450"/>
                      <a:gd name="connsiteX24" fmla="*/ 949325 w 1181100"/>
                      <a:gd name="connsiteY24" fmla="*/ 1082675 h 1187450"/>
                      <a:gd name="connsiteX25" fmla="*/ 823912 w 1181100"/>
                      <a:gd name="connsiteY25" fmla="*/ 1143000 h 1187450"/>
                      <a:gd name="connsiteX26" fmla="*/ 749300 w 1181100"/>
                      <a:gd name="connsiteY26" fmla="*/ 1066800 h 1187450"/>
                      <a:gd name="connsiteX27" fmla="*/ 690562 w 1181100"/>
                      <a:gd name="connsiteY27" fmla="*/ 1076325 h 1187450"/>
                      <a:gd name="connsiteX28" fmla="*/ 661987 w 1181100"/>
                      <a:gd name="connsiteY28" fmla="*/ 1187450 h 1187450"/>
                      <a:gd name="connsiteX29" fmla="*/ 515937 w 1181100"/>
                      <a:gd name="connsiteY29" fmla="*/ 1174750 h 1187450"/>
                      <a:gd name="connsiteX30" fmla="*/ 485775 w 1181100"/>
                      <a:gd name="connsiteY30" fmla="*/ 1069975 h 1187450"/>
                      <a:gd name="connsiteX31" fmla="*/ 434975 w 1181100"/>
                      <a:gd name="connsiteY31" fmla="*/ 1054100 h 1187450"/>
                      <a:gd name="connsiteX32" fmla="*/ 349250 w 1181100"/>
                      <a:gd name="connsiteY32" fmla="*/ 1141413 h 1187450"/>
                      <a:gd name="connsiteX33" fmla="*/ 238125 w 1181100"/>
                      <a:gd name="connsiteY33" fmla="*/ 1065213 h 1187450"/>
                      <a:gd name="connsiteX34" fmla="*/ 271462 w 1181100"/>
                      <a:gd name="connsiteY34" fmla="*/ 955675 h 1187450"/>
                      <a:gd name="connsiteX35" fmla="*/ 231775 w 1181100"/>
                      <a:gd name="connsiteY35" fmla="*/ 911225 h 1187450"/>
                      <a:gd name="connsiteX36" fmla="*/ 111125 w 1181100"/>
                      <a:gd name="connsiteY36" fmla="*/ 952500 h 1187450"/>
                      <a:gd name="connsiteX37" fmla="*/ 50800 w 1181100"/>
                      <a:gd name="connsiteY37" fmla="*/ 831850 h 1187450"/>
                      <a:gd name="connsiteX38" fmla="*/ 130175 w 1181100"/>
                      <a:gd name="connsiteY38" fmla="*/ 739775 h 1187450"/>
                      <a:gd name="connsiteX39" fmla="*/ 115887 w 1181100"/>
                      <a:gd name="connsiteY39" fmla="*/ 690563 h 1187450"/>
                      <a:gd name="connsiteX40" fmla="*/ 3175 w 1181100"/>
                      <a:gd name="connsiteY40" fmla="*/ 660400 h 1187450"/>
                      <a:gd name="connsiteX41" fmla="*/ 0 w 1181100"/>
                      <a:gd name="connsiteY41" fmla="*/ 530225 h 1187450"/>
                      <a:gd name="connsiteX42" fmla="*/ 117475 w 1181100"/>
                      <a:gd name="connsiteY42" fmla="*/ 503238 h 1187450"/>
                      <a:gd name="connsiteX43" fmla="*/ 127000 w 1181100"/>
                      <a:gd name="connsiteY43" fmla="*/ 446088 h 1187450"/>
                      <a:gd name="connsiteX44" fmla="*/ 52387 w 1181100"/>
                      <a:gd name="connsiteY44" fmla="*/ 355600 h 1187450"/>
                      <a:gd name="connsiteX45" fmla="*/ 122237 w 1181100"/>
                      <a:gd name="connsiteY45" fmla="*/ 242888 h 1187450"/>
                      <a:gd name="connsiteX46" fmla="*/ 247650 w 1181100"/>
                      <a:gd name="connsiteY46" fmla="*/ 279400 h 1187450"/>
                      <a:gd name="connsiteX47" fmla="*/ 276225 w 1181100"/>
                      <a:gd name="connsiteY47" fmla="*/ 222250 h 1187450"/>
                      <a:gd name="connsiteX48" fmla="*/ 246062 w 1181100"/>
                      <a:gd name="connsiteY48" fmla="*/ 114300 h 1187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81100" h="1187450">
                        <a:moveTo>
                          <a:pt x="246062" y="114300"/>
                        </a:moveTo>
                        <a:lnTo>
                          <a:pt x="358775" y="47625"/>
                        </a:lnTo>
                        <a:lnTo>
                          <a:pt x="447675" y="128588"/>
                        </a:lnTo>
                        <a:lnTo>
                          <a:pt x="492125" y="115888"/>
                        </a:lnTo>
                        <a:lnTo>
                          <a:pt x="538162" y="0"/>
                        </a:lnTo>
                        <a:lnTo>
                          <a:pt x="660400" y="9525"/>
                        </a:lnTo>
                        <a:lnTo>
                          <a:pt x="700087" y="112713"/>
                        </a:lnTo>
                        <a:lnTo>
                          <a:pt x="741362" y="123825"/>
                        </a:lnTo>
                        <a:lnTo>
                          <a:pt x="835025" y="41275"/>
                        </a:lnTo>
                        <a:lnTo>
                          <a:pt x="944562" y="119063"/>
                        </a:lnTo>
                        <a:lnTo>
                          <a:pt x="933450" y="242888"/>
                        </a:lnTo>
                        <a:lnTo>
                          <a:pt x="962025" y="263525"/>
                        </a:lnTo>
                        <a:lnTo>
                          <a:pt x="1085850" y="234950"/>
                        </a:lnTo>
                        <a:lnTo>
                          <a:pt x="1136650" y="352425"/>
                        </a:lnTo>
                        <a:lnTo>
                          <a:pt x="1060450" y="450850"/>
                        </a:lnTo>
                        <a:lnTo>
                          <a:pt x="1073150" y="492125"/>
                        </a:lnTo>
                        <a:lnTo>
                          <a:pt x="1181100" y="527050"/>
                        </a:lnTo>
                        <a:lnTo>
                          <a:pt x="1181100" y="663575"/>
                        </a:lnTo>
                        <a:lnTo>
                          <a:pt x="1071562" y="706438"/>
                        </a:lnTo>
                        <a:lnTo>
                          <a:pt x="1066800" y="747713"/>
                        </a:lnTo>
                        <a:lnTo>
                          <a:pt x="1143000" y="827088"/>
                        </a:lnTo>
                        <a:lnTo>
                          <a:pt x="1079500" y="936625"/>
                        </a:lnTo>
                        <a:lnTo>
                          <a:pt x="966787" y="912813"/>
                        </a:lnTo>
                        <a:lnTo>
                          <a:pt x="930275" y="957263"/>
                        </a:lnTo>
                        <a:lnTo>
                          <a:pt x="949325" y="1082675"/>
                        </a:lnTo>
                        <a:lnTo>
                          <a:pt x="823912" y="1143000"/>
                        </a:lnTo>
                        <a:lnTo>
                          <a:pt x="749300" y="1066800"/>
                        </a:lnTo>
                        <a:lnTo>
                          <a:pt x="690562" y="1076325"/>
                        </a:lnTo>
                        <a:lnTo>
                          <a:pt x="661987" y="1187450"/>
                        </a:lnTo>
                        <a:lnTo>
                          <a:pt x="515937" y="1174750"/>
                        </a:lnTo>
                        <a:lnTo>
                          <a:pt x="485775" y="1069975"/>
                        </a:lnTo>
                        <a:lnTo>
                          <a:pt x="434975" y="1054100"/>
                        </a:lnTo>
                        <a:lnTo>
                          <a:pt x="349250" y="1141413"/>
                        </a:lnTo>
                        <a:lnTo>
                          <a:pt x="238125" y="1065213"/>
                        </a:lnTo>
                        <a:lnTo>
                          <a:pt x="271462" y="955675"/>
                        </a:lnTo>
                        <a:lnTo>
                          <a:pt x="231775" y="911225"/>
                        </a:lnTo>
                        <a:lnTo>
                          <a:pt x="111125" y="952500"/>
                        </a:lnTo>
                        <a:lnTo>
                          <a:pt x="50800" y="831850"/>
                        </a:lnTo>
                        <a:lnTo>
                          <a:pt x="130175" y="739775"/>
                        </a:lnTo>
                        <a:lnTo>
                          <a:pt x="115887" y="690563"/>
                        </a:lnTo>
                        <a:lnTo>
                          <a:pt x="3175" y="660400"/>
                        </a:lnTo>
                        <a:cubicBezTo>
                          <a:pt x="2117" y="617008"/>
                          <a:pt x="1058" y="573617"/>
                          <a:pt x="0" y="530225"/>
                        </a:cubicBezTo>
                        <a:lnTo>
                          <a:pt x="117475" y="503238"/>
                        </a:lnTo>
                        <a:lnTo>
                          <a:pt x="127000" y="446088"/>
                        </a:lnTo>
                        <a:lnTo>
                          <a:pt x="52387" y="355600"/>
                        </a:lnTo>
                        <a:lnTo>
                          <a:pt x="122237" y="242888"/>
                        </a:lnTo>
                        <a:lnTo>
                          <a:pt x="247650" y="279400"/>
                        </a:lnTo>
                        <a:lnTo>
                          <a:pt x="276225" y="222250"/>
                        </a:lnTo>
                        <a:lnTo>
                          <a:pt x="246062" y="1143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  <p:sp>
                <p:nvSpPr>
                  <p:cNvPr id="73" name="Ellipse 1180">
                    <a:extLst>
                      <a:ext uri="{FF2B5EF4-FFF2-40B4-BE49-F238E27FC236}">
                        <a16:creationId xmlns:a16="http://schemas.microsoft.com/office/drawing/2014/main" id="{66715CFD-EAB5-D5C2-8EF2-DC4032A46C72}"/>
                      </a:ext>
                    </a:extLst>
                  </p:cNvPr>
                  <p:cNvSpPr/>
                  <p:nvPr/>
                </p:nvSpPr>
                <p:spPr>
                  <a:xfrm>
                    <a:off x="9407893" y="2094265"/>
                    <a:ext cx="383807" cy="383807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</p:grpSp>
            <p:grpSp>
              <p:nvGrpSpPr>
                <p:cNvPr id="69" name="Gruppieren 1176">
                  <a:extLst>
                    <a:ext uri="{FF2B5EF4-FFF2-40B4-BE49-F238E27FC236}">
                      <a16:creationId xmlns:a16="http://schemas.microsoft.com/office/drawing/2014/main" id="{DF15815C-2AE9-1EFC-B6CC-90E7C1BED54B}"/>
                    </a:ext>
                  </a:extLst>
                </p:cNvPr>
                <p:cNvGrpSpPr/>
                <p:nvPr/>
              </p:nvGrpSpPr>
              <p:grpSpPr>
                <a:xfrm rot="987537">
                  <a:off x="9456802" y="3988413"/>
                  <a:ext cx="92087" cy="92582"/>
                  <a:chOff x="8983663" y="1685925"/>
                  <a:chExt cx="1181100" cy="1187450"/>
                </a:xfrm>
              </p:grpSpPr>
              <p:sp>
                <p:nvSpPr>
                  <p:cNvPr id="70" name="Freihandform: Form 1177">
                    <a:extLst>
                      <a:ext uri="{FF2B5EF4-FFF2-40B4-BE49-F238E27FC236}">
                        <a16:creationId xmlns:a16="http://schemas.microsoft.com/office/drawing/2014/main" id="{6C4E95E7-8926-F795-2DE9-49536FE9717D}"/>
                      </a:ext>
                    </a:extLst>
                  </p:cNvPr>
                  <p:cNvSpPr/>
                  <p:nvPr/>
                </p:nvSpPr>
                <p:spPr>
                  <a:xfrm>
                    <a:off x="8983663" y="1685925"/>
                    <a:ext cx="1181100" cy="1187450"/>
                  </a:xfrm>
                  <a:custGeom>
                    <a:avLst/>
                    <a:gdLst>
                      <a:gd name="connsiteX0" fmla="*/ 246062 w 1181100"/>
                      <a:gd name="connsiteY0" fmla="*/ 114300 h 1187450"/>
                      <a:gd name="connsiteX1" fmla="*/ 358775 w 1181100"/>
                      <a:gd name="connsiteY1" fmla="*/ 47625 h 1187450"/>
                      <a:gd name="connsiteX2" fmla="*/ 447675 w 1181100"/>
                      <a:gd name="connsiteY2" fmla="*/ 128588 h 1187450"/>
                      <a:gd name="connsiteX3" fmla="*/ 492125 w 1181100"/>
                      <a:gd name="connsiteY3" fmla="*/ 115888 h 1187450"/>
                      <a:gd name="connsiteX4" fmla="*/ 538162 w 1181100"/>
                      <a:gd name="connsiteY4" fmla="*/ 0 h 1187450"/>
                      <a:gd name="connsiteX5" fmla="*/ 660400 w 1181100"/>
                      <a:gd name="connsiteY5" fmla="*/ 9525 h 1187450"/>
                      <a:gd name="connsiteX6" fmla="*/ 700087 w 1181100"/>
                      <a:gd name="connsiteY6" fmla="*/ 112713 h 1187450"/>
                      <a:gd name="connsiteX7" fmla="*/ 741362 w 1181100"/>
                      <a:gd name="connsiteY7" fmla="*/ 123825 h 1187450"/>
                      <a:gd name="connsiteX8" fmla="*/ 835025 w 1181100"/>
                      <a:gd name="connsiteY8" fmla="*/ 41275 h 1187450"/>
                      <a:gd name="connsiteX9" fmla="*/ 944562 w 1181100"/>
                      <a:gd name="connsiteY9" fmla="*/ 119063 h 1187450"/>
                      <a:gd name="connsiteX10" fmla="*/ 933450 w 1181100"/>
                      <a:gd name="connsiteY10" fmla="*/ 242888 h 1187450"/>
                      <a:gd name="connsiteX11" fmla="*/ 962025 w 1181100"/>
                      <a:gd name="connsiteY11" fmla="*/ 263525 h 1187450"/>
                      <a:gd name="connsiteX12" fmla="*/ 1085850 w 1181100"/>
                      <a:gd name="connsiteY12" fmla="*/ 234950 h 1187450"/>
                      <a:gd name="connsiteX13" fmla="*/ 1136650 w 1181100"/>
                      <a:gd name="connsiteY13" fmla="*/ 352425 h 1187450"/>
                      <a:gd name="connsiteX14" fmla="*/ 1060450 w 1181100"/>
                      <a:gd name="connsiteY14" fmla="*/ 450850 h 1187450"/>
                      <a:gd name="connsiteX15" fmla="*/ 1073150 w 1181100"/>
                      <a:gd name="connsiteY15" fmla="*/ 492125 h 1187450"/>
                      <a:gd name="connsiteX16" fmla="*/ 1181100 w 1181100"/>
                      <a:gd name="connsiteY16" fmla="*/ 527050 h 1187450"/>
                      <a:gd name="connsiteX17" fmla="*/ 1181100 w 1181100"/>
                      <a:gd name="connsiteY17" fmla="*/ 663575 h 1187450"/>
                      <a:gd name="connsiteX18" fmla="*/ 1071562 w 1181100"/>
                      <a:gd name="connsiteY18" fmla="*/ 706438 h 1187450"/>
                      <a:gd name="connsiteX19" fmla="*/ 1066800 w 1181100"/>
                      <a:gd name="connsiteY19" fmla="*/ 747713 h 1187450"/>
                      <a:gd name="connsiteX20" fmla="*/ 1143000 w 1181100"/>
                      <a:gd name="connsiteY20" fmla="*/ 827088 h 1187450"/>
                      <a:gd name="connsiteX21" fmla="*/ 1079500 w 1181100"/>
                      <a:gd name="connsiteY21" fmla="*/ 936625 h 1187450"/>
                      <a:gd name="connsiteX22" fmla="*/ 966787 w 1181100"/>
                      <a:gd name="connsiteY22" fmla="*/ 912813 h 1187450"/>
                      <a:gd name="connsiteX23" fmla="*/ 930275 w 1181100"/>
                      <a:gd name="connsiteY23" fmla="*/ 957263 h 1187450"/>
                      <a:gd name="connsiteX24" fmla="*/ 949325 w 1181100"/>
                      <a:gd name="connsiteY24" fmla="*/ 1082675 h 1187450"/>
                      <a:gd name="connsiteX25" fmla="*/ 823912 w 1181100"/>
                      <a:gd name="connsiteY25" fmla="*/ 1143000 h 1187450"/>
                      <a:gd name="connsiteX26" fmla="*/ 749300 w 1181100"/>
                      <a:gd name="connsiteY26" fmla="*/ 1066800 h 1187450"/>
                      <a:gd name="connsiteX27" fmla="*/ 690562 w 1181100"/>
                      <a:gd name="connsiteY27" fmla="*/ 1076325 h 1187450"/>
                      <a:gd name="connsiteX28" fmla="*/ 661987 w 1181100"/>
                      <a:gd name="connsiteY28" fmla="*/ 1187450 h 1187450"/>
                      <a:gd name="connsiteX29" fmla="*/ 515937 w 1181100"/>
                      <a:gd name="connsiteY29" fmla="*/ 1174750 h 1187450"/>
                      <a:gd name="connsiteX30" fmla="*/ 485775 w 1181100"/>
                      <a:gd name="connsiteY30" fmla="*/ 1069975 h 1187450"/>
                      <a:gd name="connsiteX31" fmla="*/ 434975 w 1181100"/>
                      <a:gd name="connsiteY31" fmla="*/ 1054100 h 1187450"/>
                      <a:gd name="connsiteX32" fmla="*/ 349250 w 1181100"/>
                      <a:gd name="connsiteY32" fmla="*/ 1141413 h 1187450"/>
                      <a:gd name="connsiteX33" fmla="*/ 238125 w 1181100"/>
                      <a:gd name="connsiteY33" fmla="*/ 1065213 h 1187450"/>
                      <a:gd name="connsiteX34" fmla="*/ 271462 w 1181100"/>
                      <a:gd name="connsiteY34" fmla="*/ 955675 h 1187450"/>
                      <a:gd name="connsiteX35" fmla="*/ 231775 w 1181100"/>
                      <a:gd name="connsiteY35" fmla="*/ 911225 h 1187450"/>
                      <a:gd name="connsiteX36" fmla="*/ 111125 w 1181100"/>
                      <a:gd name="connsiteY36" fmla="*/ 952500 h 1187450"/>
                      <a:gd name="connsiteX37" fmla="*/ 50800 w 1181100"/>
                      <a:gd name="connsiteY37" fmla="*/ 831850 h 1187450"/>
                      <a:gd name="connsiteX38" fmla="*/ 130175 w 1181100"/>
                      <a:gd name="connsiteY38" fmla="*/ 739775 h 1187450"/>
                      <a:gd name="connsiteX39" fmla="*/ 115887 w 1181100"/>
                      <a:gd name="connsiteY39" fmla="*/ 690563 h 1187450"/>
                      <a:gd name="connsiteX40" fmla="*/ 3175 w 1181100"/>
                      <a:gd name="connsiteY40" fmla="*/ 660400 h 1187450"/>
                      <a:gd name="connsiteX41" fmla="*/ 0 w 1181100"/>
                      <a:gd name="connsiteY41" fmla="*/ 530225 h 1187450"/>
                      <a:gd name="connsiteX42" fmla="*/ 117475 w 1181100"/>
                      <a:gd name="connsiteY42" fmla="*/ 503238 h 1187450"/>
                      <a:gd name="connsiteX43" fmla="*/ 127000 w 1181100"/>
                      <a:gd name="connsiteY43" fmla="*/ 446088 h 1187450"/>
                      <a:gd name="connsiteX44" fmla="*/ 52387 w 1181100"/>
                      <a:gd name="connsiteY44" fmla="*/ 355600 h 1187450"/>
                      <a:gd name="connsiteX45" fmla="*/ 122237 w 1181100"/>
                      <a:gd name="connsiteY45" fmla="*/ 242888 h 1187450"/>
                      <a:gd name="connsiteX46" fmla="*/ 247650 w 1181100"/>
                      <a:gd name="connsiteY46" fmla="*/ 279400 h 1187450"/>
                      <a:gd name="connsiteX47" fmla="*/ 276225 w 1181100"/>
                      <a:gd name="connsiteY47" fmla="*/ 222250 h 1187450"/>
                      <a:gd name="connsiteX48" fmla="*/ 246062 w 1181100"/>
                      <a:gd name="connsiteY48" fmla="*/ 114300 h 1187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181100" h="1187450">
                        <a:moveTo>
                          <a:pt x="246062" y="114300"/>
                        </a:moveTo>
                        <a:lnTo>
                          <a:pt x="358775" y="47625"/>
                        </a:lnTo>
                        <a:lnTo>
                          <a:pt x="447675" y="128588"/>
                        </a:lnTo>
                        <a:lnTo>
                          <a:pt x="492125" y="115888"/>
                        </a:lnTo>
                        <a:lnTo>
                          <a:pt x="538162" y="0"/>
                        </a:lnTo>
                        <a:lnTo>
                          <a:pt x="660400" y="9525"/>
                        </a:lnTo>
                        <a:lnTo>
                          <a:pt x="700087" y="112713"/>
                        </a:lnTo>
                        <a:lnTo>
                          <a:pt x="741362" y="123825"/>
                        </a:lnTo>
                        <a:lnTo>
                          <a:pt x="835025" y="41275"/>
                        </a:lnTo>
                        <a:lnTo>
                          <a:pt x="944562" y="119063"/>
                        </a:lnTo>
                        <a:lnTo>
                          <a:pt x="933450" y="242888"/>
                        </a:lnTo>
                        <a:lnTo>
                          <a:pt x="962025" y="263525"/>
                        </a:lnTo>
                        <a:lnTo>
                          <a:pt x="1085850" y="234950"/>
                        </a:lnTo>
                        <a:lnTo>
                          <a:pt x="1136650" y="352425"/>
                        </a:lnTo>
                        <a:lnTo>
                          <a:pt x="1060450" y="450850"/>
                        </a:lnTo>
                        <a:lnTo>
                          <a:pt x="1073150" y="492125"/>
                        </a:lnTo>
                        <a:lnTo>
                          <a:pt x="1181100" y="527050"/>
                        </a:lnTo>
                        <a:lnTo>
                          <a:pt x="1181100" y="663575"/>
                        </a:lnTo>
                        <a:lnTo>
                          <a:pt x="1071562" y="706438"/>
                        </a:lnTo>
                        <a:lnTo>
                          <a:pt x="1066800" y="747713"/>
                        </a:lnTo>
                        <a:lnTo>
                          <a:pt x="1143000" y="827088"/>
                        </a:lnTo>
                        <a:lnTo>
                          <a:pt x="1079500" y="936625"/>
                        </a:lnTo>
                        <a:lnTo>
                          <a:pt x="966787" y="912813"/>
                        </a:lnTo>
                        <a:lnTo>
                          <a:pt x="930275" y="957263"/>
                        </a:lnTo>
                        <a:lnTo>
                          <a:pt x="949325" y="1082675"/>
                        </a:lnTo>
                        <a:lnTo>
                          <a:pt x="823912" y="1143000"/>
                        </a:lnTo>
                        <a:lnTo>
                          <a:pt x="749300" y="1066800"/>
                        </a:lnTo>
                        <a:lnTo>
                          <a:pt x="690562" y="1076325"/>
                        </a:lnTo>
                        <a:lnTo>
                          <a:pt x="661987" y="1187450"/>
                        </a:lnTo>
                        <a:lnTo>
                          <a:pt x="515937" y="1174750"/>
                        </a:lnTo>
                        <a:lnTo>
                          <a:pt x="485775" y="1069975"/>
                        </a:lnTo>
                        <a:lnTo>
                          <a:pt x="434975" y="1054100"/>
                        </a:lnTo>
                        <a:lnTo>
                          <a:pt x="349250" y="1141413"/>
                        </a:lnTo>
                        <a:lnTo>
                          <a:pt x="238125" y="1065213"/>
                        </a:lnTo>
                        <a:lnTo>
                          <a:pt x="271462" y="955675"/>
                        </a:lnTo>
                        <a:lnTo>
                          <a:pt x="231775" y="911225"/>
                        </a:lnTo>
                        <a:lnTo>
                          <a:pt x="111125" y="952500"/>
                        </a:lnTo>
                        <a:lnTo>
                          <a:pt x="50800" y="831850"/>
                        </a:lnTo>
                        <a:lnTo>
                          <a:pt x="130175" y="739775"/>
                        </a:lnTo>
                        <a:lnTo>
                          <a:pt x="115887" y="690563"/>
                        </a:lnTo>
                        <a:lnTo>
                          <a:pt x="3175" y="660400"/>
                        </a:lnTo>
                        <a:cubicBezTo>
                          <a:pt x="2117" y="617008"/>
                          <a:pt x="1058" y="573617"/>
                          <a:pt x="0" y="530225"/>
                        </a:cubicBezTo>
                        <a:lnTo>
                          <a:pt x="117475" y="503238"/>
                        </a:lnTo>
                        <a:lnTo>
                          <a:pt x="127000" y="446088"/>
                        </a:lnTo>
                        <a:lnTo>
                          <a:pt x="52387" y="355600"/>
                        </a:lnTo>
                        <a:lnTo>
                          <a:pt x="122237" y="242888"/>
                        </a:lnTo>
                        <a:lnTo>
                          <a:pt x="247650" y="279400"/>
                        </a:lnTo>
                        <a:lnTo>
                          <a:pt x="276225" y="222250"/>
                        </a:lnTo>
                        <a:lnTo>
                          <a:pt x="246062" y="11430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  <p:sp>
                <p:nvSpPr>
                  <p:cNvPr id="71" name="Ellipse 1178">
                    <a:extLst>
                      <a:ext uri="{FF2B5EF4-FFF2-40B4-BE49-F238E27FC236}">
                        <a16:creationId xmlns:a16="http://schemas.microsoft.com/office/drawing/2014/main" id="{221474A3-A63F-2959-9918-0EA9C141C995}"/>
                      </a:ext>
                    </a:extLst>
                  </p:cNvPr>
                  <p:cNvSpPr/>
                  <p:nvPr/>
                </p:nvSpPr>
                <p:spPr>
                  <a:xfrm>
                    <a:off x="9407893" y="2094265"/>
                    <a:ext cx="383807" cy="383807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>
                    <a:normAutofit fontScale="25000" lnSpcReduction="20000"/>
                  </a:bodyPr>
                  <a:lstStyle/>
                  <a:p>
                    <a:pPr algn="ctr"/>
                    <a:endParaRPr lang="en-US" sz="8502"/>
                  </a:p>
                </p:txBody>
              </p:sp>
            </p:grpSp>
          </p:grpSp>
          <p:sp>
            <p:nvSpPr>
              <p:cNvPr id="15" name="Freihandform: Form 1122">
                <a:extLst>
                  <a:ext uri="{FF2B5EF4-FFF2-40B4-BE49-F238E27FC236}">
                    <a16:creationId xmlns:a16="http://schemas.microsoft.com/office/drawing/2014/main" id="{CA0DE18B-FC6F-9C63-0F5C-C88B8C8277F3}"/>
                  </a:ext>
                </a:extLst>
              </p:cNvPr>
              <p:cNvSpPr/>
              <p:nvPr/>
            </p:nvSpPr>
            <p:spPr>
              <a:xfrm>
                <a:off x="9094675" y="2395695"/>
                <a:ext cx="1762910" cy="1341278"/>
              </a:xfrm>
              <a:custGeom>
                <a:avLst/>
                <a:gdLst>
                  <a:gd name="connsiteX0" fmla="*/ 722 w 4187090"/>
                  <a:gd name="connsiteY0" fmla="*/ 1962171 h 2549898"/>
                  <a:gd name="connsiteX1" fmla="*/ 295997 w 4187090"/>
                  <a:gd name="connsiteY1" fmla="*/ 1876446 h 2549898"/>
                  <a:gd name="connsiteX2" fmla="*/ 529360 w 4187090"/>
                  <a:gd name="connsiteY2" fmla="*/ 1819296 h 2549898"/>
                  <a:gd name="connsiteX3" fmla="*/ 777010 w 4187090"/>
                  <a:gd name="connsiteY3" fmla="*/ 1631177 h 2549898"/>
                  <a:gd name="connsiteX4" fmla="*/ 1105622 w 4187090"/>
                  <a:gd name="connsiteY4" fmla="*/ 1245415 h 2549898"/>
                  <a:gd name="connsiteX5" fmla="*/ 1472335 w 4187090"/>
                  <a:gd name="connsiteY5" fmla="*/ 664390 h 2549898"/>
                  <a:gd name="connsiteX6" fmla="*/ 1769991 w 4187090"/>
                  <a:gd name="connsiteY6" fmla="*/ 238146 h 2549898"/>
                  <a:gd name="connsiteX7" fmla="*/ 2036691 w 4187090"/>
                  <a:gd name="connsiteY7" fmla="*/ 21452 h 2549898"/>
                  <a:gd name="connsiteX8" fmla="*/ 2296247 w 4187090"/>
                  <a:gd name="connsiteY8" fmla="*/ 40502 h 2549898"/>
                  <a:gd name="connsiteX9" fmla="*/ 2577235 w 4187090"/>
                  <a:gd name="connsiteY9" fmla="*/ 309583 h 2549898"/>
                  <a:gd name="connsiteX10" fmla="*/ 2884416 w 4187090"/>
                  <a:gd name="connsiteY10" fmla="*/ 747733 h 2549898"/>
                  <a:gd name="connsiteX11" fmla="*/ 3082060 w 4187090"/>
                  <a:gd name="connsiteY11" fmla="*/ 1069202 h 2549898"/>
                  <a:gd name="connsiteX12" fmla="*/ 3322566 w 4187090"/>
                  <a:gd name="connsiteY12" fmla="*/ 1424008 h 2549898"/>
                  <a:gd name="connsiteX13" fmla="*/ 3513066 w 4187090"/>
                  <a:gd name="connsiteY13" fmla="*/ 1640702 h 2549898"/>
                  <a:gd name="connsiteX14" fmla="*/ 3703566 w 4187090"/>
                  <a:gd name="connsiteY14" fmla="*/ 1783577 h 2549898"/>
                  <a:gd name="connsiteX15" fmla="*/ 3777385 w 4187090"/>
                  <a:gd name="connsiteY15" fmla="*/ 1819296 h 2549898"/>
                  <a:gd name="connsiteX16" fmla="*/ 3846441 w 4187090"/>
                  <a:gd name="connsiteY16" fmla="*/ 1876446 h 2549898"/>
                  <a:gd name="connsiteX17" fmla="*/ 4008366 w 4187090"/>
                  <a:gd name="connsiteY17" fmla="*/ 2069327 h 2549898"/>
                  <a:gd name="connsiteX18" fmla="*/ 4186960 w 4187090"/>
                  <a:gd name="connsiteY18" fmla="*/ 2209821 h 2549898"/>
                  <a:gd name="connsiteX19" fmla="*/ 3979791 w 4187090"/>
                  <a:gd name="connsiteY19" fmla="*/ 2209821 h 2549898"/>
                  <a:gd name="connsiteX20" fmla="*/ 3820247 w 4187090"/>
                  <a:gd name="connsiteY20" fmla="*/ 2197915 h 2549898"/>
                  <a:gd name="connsiteX21" fmla="*/ 3501160 w 4187090"/>
                  <a:gd name="connsiteY21" fmla="*/ 2145527 h 2549898"/>
                  <a:gd name="connsiteX22" fmla="*/ 3139210 w 4187090"/>
                  <a:gd name="connsiteY22" fmla="*/ 2124096 h 2549898"/>
                  <a:gd name="connsiteX23" fmla="*/ 2758210 w 4187090"/>
                  <a:gd name="connsiteY23" fmla="*/ 2166958 h 2549898"/>
                  <a:gd name="connsiteX24" fmla="*/ 2408166 w 4187090"/>
                  <a:gd name="connsiteY24" fmla="*/ 2281258 h 2549898"/>
                  <a:gd name="connsiteX25" fmla="*/ 2122416 w 4187090"/>
                  <a:gd name="connsiteY25" fmla="*/ 2383652 h 2549898"/>
                  <a:gd name="connsiteX26" fmla="*/ 1870004 w 4187090"/>
                  <a:gd name="connsiteY26" fmla="*/ 2471758 h 2549898"/>
                  <a:gd name="connsiteX27" fmla="*/ 1603304 w 4187090"/>
                  <a:gd name="connsiteY27" fmla="*/ 2538433 h 2549898"/>
                  <a:gd name="connsiteX28" fmla="*/ 1548535 w 4187090"/>
                  <a:gd name="connsiteY28" fmla="*/ 2547958 h 2549898"/>
                  <a:gd name="connsiteX29" fmla="*/ 1510435 w 4187090"/>
                  <a:gd name="connsiteY29" fmla="*/ 2517002 h 2549898"/>
                  <a:gd name="connsiteX30" fmla="*/ 1348510 w 4187090"/>
                  <a:gd name="connsiteY30" fmla="*/ 2383652 h 2549898"/>
                  <a:gd name="connsiteX31" fmla="*/ 1162772 w 4187090"/>
                  <a:gd name="connsiteY31" fmla="*/ 2245540 h 2549898"/>
                  <a:gd name="connsiteX32" fmla="*/ 953222 w 4187090"/>
                  <a:gd name="connsiteY32" fmla="*/ 2105046 h 2549898"/>
                  <a:gd name="connsiteX33" fmla="*/ 731766 w 4187090"/>
                  <a:gd name="connsiteY33" fmla="*/ 2000271 h 2549898"/>
                  <a:gd name="connsiteX34" fmla="*/ 503166 w 4187090"/>
                  <a:gd name="connsiteY34" fmla="*/ 1985983 h 2549898"/>
                  <a:gd name="connsiteX35" fmla="*/ 222179 w 4187090"/>
                  <a:gd name="connsiteY35" fmla="*/ 2007415 h 2549898"/>
                  <a:gd name="connsiteX36" fmla="*/ 722 w 4187090"/>
                  <a:gd name="connsiteY36" fmla="*/ 1962171 h 2549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87090" h="2549898">
                    <a:moveTo>
                      <a:pt x="722" y="1962171"/>
                    </a:moveTo>
                    <a:cubicBezTo>
                      <a:pt x="13025" y="1940343"/>
                      <a:pt x="207891" y="1900258"/>
                      <a:pt x="295997" y="1876446"/>
                    </a:cubicBezTo>
                    <a:cubicBezTo>
                      <a:pt x="384103" y="1852634"/>
                      <a:pt x="449191" y="1860174"/>
                      <a:pt x="529360" y="1819296"/>
                    </a:cubicBezTo>
                    <a:cubicBezTo>
                      <a:pt x="609529" y="1778418"/>
                      <a:pt x="680966" y="1726824"/>
                      <a:pt x="777010" y="1631177"/>
                    </a:cubicBezTo>
                    <a:cubicBezTo>
                      <a:pt x="873054" y="1535530"/>
                      <a:pt x="989735" y="1406546"/>
                      <a:pt x="1105622" y="1245415"/>
                    </a:cubicBezTo>
                    <a:cubicBezTo>
                      <a:pt x="1221509" y="1084284"/>
                      <a:pt x="1361607" y="832268"/>
                      <a:pt x="1472335" y="664390"/>
                    </a:cubicBezTo>
                    <a:cubicBezTo>
                      <a:pt x="1583063" y="496512"/>
                      <a:pt x="1675932" y="345302"/>
                      <a:pt x="1769991" y="238146"/>
                    </a:cubicBezTo>
                    <a:cubicBezTo>
                      <a:pt x="1864050" y="130990"/>
                      <a:pt x="1948982" y="54393"/>
                      <a:pt x="2036691" y="21452"/>
                    </a:cubicBezTo>
                    <a:cubicBezTo>
                      <a:pt x="2124400" y="-11489"/>
                      <a:pt x="2206156" y="-7520"/>
                      <a:pt x="2296247" y="40502"/>
                    </a:cubicBezTo>
                    <a:cubicBezTo>
                      <a:pt x="2386338" y="88524"/>
                      <a:pt x="2479207" y="191711"/>
                      <a:pt x="2577235" y="309583"/>
                    </a:cubicBezTo>
                    <a:cubicBezTo>
                      <a:pt x="2675263" y="427455"/>
                      <a:pt x="2800279" y="621130"/>
                      <a:pt x="2884416" y="747733"/>
                    </a:cubicBezTo>
                    <a:cubicBezTo>
                      <a:pt x="2968554" y="874336"/>
                      <a:pt x="3009035" y="956490"/>
                      <a:pt x="3082060" y="1069202"/>
                    </a:cubicBezTo>
                    <a:cubicBezTo>
                      <a:pt x="3155085" y="1181914"/>
                      <a:pt x="3250732" y="1328758"/>
                      <a:pt x="3322566" y="1424008"/>
                    </a:cubicBezTo>
                    <a:cubicBezTo>
                      <a:pt x="3394400" y="1519258"/>
                      <a:pt x="3449566" y="1580774"/>
                      <a:pt x="3513066" y="1640702"/>
                    </a:cubicBezTo>
                    <a:cubicBezTo>
                      <a:pt x="3576566" y="1700630"/>
                      <a:pt x="3659513" y="1753811"/>
                      <a:pt x="3703566" y="1783577"/>
                    </a:cubicBezTo>
                    <a:cubicBezTo>
                      <a:pt x="3747619" y="1813343"/>
                      <a:pt x="3753573" y="1803818"/>
                      <a:pt x="3777385" y="1819296"/>
                    </a:cubicBezTo>
                    <a:cubicBezTo>
                      <a:pt x="3801198" y="1834774"/>
                      <a:pt x="3807944" y="1834774"/>
                      <a:pt x="3846441" y="1876446"/>
                    </a:cubicBezTo>
                    <a:cubicBezTo>
                      <a:pt x="3884938" y="1918118"/>
                      <a:pt x="3951613" y="2013765"/>
                      <a:pt x="4008366" y="2069327"/>
                    </a:cubicBezTo>
                    <a:cubicBezTo>
                      <a:pt x="4065119" y="2124890"/>
                      <a:pt x="4191722" y="2186405"/>
                      <a:pt x="4186960" y="2209821"/>
                    </a:cubicBezTo>
                    <a:cubicBezTo>
                      <a:pt x="4182198" y="2233237"/>
                      <a:pt x="4040910" y="2211805"/>
                      <a:pt x="3979791" y="2209821"/>
                    </a:cubicBezTo>
                    <a:cubicBezTo>
                      <a:pt x="3918672" y="2207837"/>
                      <a:pt x="3900019" y="2208631"/>
                      <a:pt x="3820247" y="2197915"/>
                    </a:cubicBezTo>
                    <a:cubicBezTo>
                      <a:pt x="3740475" y="2187199"/>
                      <a:pt x="3614666" y="2157830"/>
                      <a:pt x="3501160" y="2145527"/>
                    </a:cubicBezTo>
                    <a:cubicBezTo>
                      <a:pt x="3387654" y="2133224"/>
                      <a:pt x="3263035" y="2120524"/>
                      <a:pt x="3139210" y="2124096"/>
                    </a:cubicBezTo>
                    <a:cubicBezTo>
                      <a:pt x="3015385" y="2127668"/>
                      <a:pt x="2880051" y="2140764"/>
                      <a:pt x="2758210" y="2166958"/>
                    </a:cubicBezTo>
                    <a:cubicBezTo>
                      <a:pt x="2636369" y="2193152"/>
                      <a:pt x="2514132" y="2245142"/>
                      <a:pt x="2408166" y="2281258"/>
                    </a:cubicBezTo>
                    <a:cubicBezTo>
                      <a:pt x="2302200" y="2317374"/>
                      <a:pt x="2122416" y="2383652"/>
                      <a:pt x="2122416" y="2383652"/>
                    </a:cubicBezTo>
                    <a:cubicBezTo>
                      <a:pt x="2032722" y="2415402"/>
                      <a:pt x="1956523" y="2445961"/>
                      <a:pt x="1870004" y="2471758"/>
                    </a:cubicBezTo>
                    <a:cubicBezTo>
                      <a:pt x="1783485" y="2497555"/>
                      <a:pt x="1656882" y="2525733"/>
                      <a:pt x="1603304" y="2538433"/>
                    </a:cubicBezTo>
                    <a:cubicBezTo>
                      <a:pt x="1549726" y="2551133"/>
                      <a:pt x="1564013" y="2551530"/>
                      <a:pt x="1548535" y="2547958"/>
                    </a:cubicBezTo>
                    <a:cubicBezTo>
                      <a:pt x="1533057" y="2544386"/>
                      <a:pt x="1510435" y="2517002"/>
                      <a:pt x="1510435" y="2517002"/>
                    </a:cubicBezTo>
                    <a:cubicBezTo>
                      <a:pt x="1477098" y="2489618"/>
                      <a:pt x="1406454" y="2428896"/>
                      <a:pt x="1348510" y="2383652"/>
                    </a:cubicBezTo>
                    <a:cubicBezTo>
                      <a:pt x="1290566" y="2338408"/>
                      <a:pt x="1228653" y="2291974"/>
                      <a:pt x="1162772" y="2245540"/>
                    </a:cubicBezTo>
                    <a:cubicBezTo>
                      <a:pt x="1096891" y="2199106"/>
                      <a:pt x="1025056" y="2145924"/>
                      <a:pt x="953222" y="2105046"/>
                    </a:cubicBezTo>
                    <a:cubicBezTo>
                      <a:pt x="881388" y="2064168"/>
                      <a:pt x="806775" y="2020115"/>
                      <a:pt x="731766" y="2000271"/>
                    </a:cubicBezTo>
                    <a:cubicBezTo>
                      <a:pt x="656757" y="1980427"/>
                      <a:pt x="588097" y="1984792"/>
                      <a:pt x="503166" y="1985983"/>
                    </a:cubicBezTo>
                    <a:cubicBezTo>
                      <a:pt x="418235" y="1987174"/>
                      <a:pt x="308301" y="2010193"/>
                      <a:pt x="222179" y="2007415"/>
                    </a:cubicBezTo>
                    <a:cubicBezTo>
                      <a:pt x="136057" y="2004637"/>
                      <a:pt x="-11581" y="1983999"/>
                      <a:pt x="722" y="196217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32500" lnSpcReduction="20000"/>
              </a:bodyPr>
              <a:lstStyle/>
              <a:p>
                <a:pPr algn="ctr"/>
                <a:endParaRPr lang="en-US" sz="8502" dirty="0"/>
              </a:p>
            </p:txBody>
          </p:sp>
          <p:grpSp>
            <p:nvGrpSpPr>
              <p:cNvPr id="16" name="Gruppieren 1123">
                <a:extLst>
                  <a:ext uri="{FF2B5EF4-FFF2-40B4-BE49-F238E27FC236}">
                    <a16:creationId xmlns:a16="http://schemas.microsoft.com/office/drawing/2014/main" id="{20794B83-F521-647D-6776-CCFB877F969E}"/>
                  </a:ext>
                </a:extLst>
              </p:cNvPr>
              <p:cNvGrpSpPr/>
              <p:nvPr/>
            </p:nvGrpSpPr>
            <p:grpSpPr>
              <a:xfrm>
                <a:off x="9089321" y="2407362"/>
                <a:ext cx="1770571" cy="1335289"/>
                <a:chOff x="7396163" y="666651"/>
                <a:chExt cx="4205288" cy="2538513"/>
              </a:xfrm>
            </p:grpSpPr>
            <p:sp>
              <p:nvSpPr>
                <p:cNvPr id="17" name="Freihandform: Form 1124">
                  <a:extLst>
                    <a:ext uri="{FF2B5EF4-FFF2-40B4-BE49-F238E27FC236}">
                      <a16:creationId xmlns:a16="http://schemas.microsoft.com/office/drawing/2014/main" id="{D51F5E2B-0484-D6FD-4D08-DE6A6889F6F6}"/>
                    </a:ext>
                  </a:extLst>
                </p:cNvPr>
                <p:cNvSpPr/>
                <p:nvPr/>
              </p:nvSpPr>
              <p:spPr>
                <a:xfrm>
                  <a:off x="7405579" y="2611042"/>
                  <a:ext cx="1550670" cy="586740"/>
                </a:xfrm>
                <a:custGeom>
                  <a:avLst/>
                  <a:gdLst>
                    <a:gd name="connsiteX0" fmla="*/ 0 w 1550670"/>
                    <a:gd name="connsiteY0" fmla="*/ 0 h 586740"/>
                    <a:gd name="connsiteX1" fmla="*/ 232410 w 1550670"/>
                    <a:gd name="connsiteY1" fmla="*/ 41910 h 586740"/>
                    <a:gd name="connsiteX2" fmla="*/ 594360 w 1550670"/>
                    <a:gd name="connsiteY2" fmla="*/ 19050 h 586740"/>
                    <a:gd name="connsiteX3" fmla="*/ 883920 w 1550670"/>
                    <a:gd name="connsiteY3" fmla="*/ 99060 h 586740"/>
                    <a:gd name="connsiteX4" fmla="*/ 1127760 w 1550670"/>
                    <a:gd name="connsiteY4" fmla="*/ 262890 h 586740"/>
                    <a:gd name="connsiteX5" fmla="*/ 1550670 w 1550670"/>
                    <a:gd name="connsiteY5" fmla="*/ 586740 h 58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50670" h="586740">
                      <a:moveTo>
                        <a:pt x="0" y="0"/>
                      </a:moveTo>
                      <a:cubicBezTo>
                        <a:pt x="66675" y="19367"/>
                        <a:pt x="133350" y="38735"/>
                        <a:pt x="232410" y="41910"/>
                      </a:cubicBezTo>
                      <a:cubicBezTo>
                        <a:pt x="331470" y="45085"/>
                        <a:pt x="485775" y="9525"/>
                        <a:pt x="594360" y="19050"/>
                      </a:cubicBezTo>
                      <a:cubicBezTo>
                        <a:pt x="702945" y="28575"/>
                        <a:pt x="795020" y="58420"/>
                        <a:pt x="883920" y="99060"/>
                      </a:cubicBezTo>
                      <a:cubicBezTo>
                        <a:pt x="972820" y="139700"/>
                        <a:pt x="1016635" y="181610"/>
                        <a:pt x="1127760" y="262890"/>
                      </a:cubicBezTo>
                      <a:cubicBezTo>
                        <a:pt x="1238885" y="344170"/>
                        <a:pt x="1394777" y="465455"/>
                        <a:pt x="1550670" y="58674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18" name="Freihandform: Form 1125">
                  <a:extLst>
                    <a:ext uri="{FF2B5EF4-FFF2-40B4-BE49-F238E27FC236}">
                      <a16:creationId xmlns:a16="http://schemas.microsoft.com/office/drawing/2014/main" id="{417FBC7E-0AE8-8BF1-B6CA-992A2180D21C}"/>
                    </a:ext>
                  </a:extLst>
                </p:cNvPr>
                <p:cNvSpPr/>
                <p:nvPr/>
              </p:nvSpPr>
              <p:spPr>
                <a:xfrm>
                  <a:off x="7557979" y="2517667"/>
                  <a:ext cx="1514821" cy="657255"/>
                </a:xfrm>
                <a:custGeom>
                  <a:avLst/>
                  <a:gdLst>
                    <a:gd name="connsiteX0" fmla="*/ 1531620 w 1531620"/>
                    <a:gd name="connsiteY0" fmla="*/ 657255 h 657255"/>
                    <a:gd name="connsiteX1" fmla="*/ 1341120 w 1531620"/>
                    <a:gd name="connsiteY1" fmla="*/ 501045 h 657255"/>
                    <a:gd name="connsiteX2" fmla="*/ 1139190 w 1531620"/>
                    <a:gd name="connsiteY2" fmla="*/ 314355 h 657255"/>
                    <a:gd name="connsiteX3" fmla="*/ 891540 w 1531620"/>
                    <a:gd name="connsiteY3" fmla="*/ 108615 h 657255"/>
                    <a:gd name="connsiteX4" fmla="*/ 708660 w 1531620"/>
                    <a:gd name="connsiteY4" fmla="*/ 5745 h 657255"/>
                    <a:gd name="connsiteX5" fmla="*/ 361950 w 1531620"/>
                    <a:gd name="connsiteY5" fmla="*/ 17175 h 657255"/>
                    <a:gd name="connsiteX6" fmla="*/ 125730 w 1531620"/>
                    <a:gd name="connsiteY6" fmla="*/ 51465 h 657255"/>
                    <a:gd name="connsiteX7" fmla="*/ 0 w 1531620"/>
                    <a:gd name="connsiteY7" fmla="*/ 59085 h 657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620" h="657255">
                      <a:moveTo>
                        <a:pt x="1531620" y="657255"/>
                      </a:moveTo>
                      <a:cubicBezTo>
                        <a:pt x="1469072" y="607725"/>
                        <a:pt x="1406525" y="558195"/>
                        <a:pt x="1341120" y="501045"/>
                      </a:cubicBezTo>
                      <a:cubicBezTo>
                        <a:pt x="1275715" y="443895"/>
                        <a:pt x="1214120" y="379760"/>
                        <a:pt x="1139190" y="314355"/>
                      </a:cubicBezTo>
                      <a:cubicBezTo>
                        <a:pt x="1064260" y="248950"/>
                        <a:pt x="963295" y="160050"/>
                        <a:pt x="891540" y="108615"/>
                      </a:cubicBezTo>
                      <a:cubicBezTo>
                        <a:pt x="819785" y="57180"/>
                        <a:pt x="796925" y="20985"/>
                        <a:pt x="708660" y="5745"/>
                      </a:cubicBezTo>
                      <a:cubicBezTo>
                        <a:pt x="620395" y="-9495"/>
                        <a:pt x="459105" y="9555"/>
                        <a:pt x="361950" y="17175"/>
                      </a:cubicBezTo>
                      <a:cubicBezTo>
                        <a:pt x="264795" y="24795"/>
                        <a:pt x="186055" y="44480"/>
                        <a:pt x="125730" y="51465"/>
                      </a:cubicBezTo>
                      <a:cubicBezTo>
                        <a:pt x="65405" y="58450"/>
                        <a:pt x="32702" y="58767"/>
                        <a:pt x="0" y="5908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19" name="Freihandform: Form 1126">
                  <a:extLst>
                    <a:ext uri="{FF2B5EF4-FFF2-40B4-BE49-F238E27FC236}">
                      <a16:creationId xmlns:a16="http://schemas.microsoft.com/office/drawing/2014/main" id="{CC9C2A84-6EA1-D4C0-AB18-C0FACD9D474A}"/>
                    </a:ext>
                  </a:extLst>
                </p:cNvPr>
                <p:cNvSpPr/>
                <p:nvPr/>
              </p:nvSpPr>
              <p:spPr>
                <a:xfrm>
                  <a:off x="7790389" y="2364320"/>
                  <a:ext cx="1400649" cy="767482"/>
                </a:xfrm>
                <a:custGeom>
                  <a:avLst/>
                  <a:gdLst>
                    <a:gd name="connsiteX0" fmla="*/ 1424940 w 1424940"/>
                    <a:gd name="connsiteY0" fmla="*/ 783932 h 783932"/>
                    <a:gd name="connsiteX1" fmla="*/ 1261110 w 1424940"/>
                    <a:gd name="connsiteY1" fmla="*/ 631532 h 783932"/>
                    <a:gd name="connsiteX2" fmla="*/ 1062990 w 1424940"/>
                    <a:gd name="connsiteY2" fmla="*/ 425792 h 783932"/>
                    <a:gd name="connsiteX3" fmla="*/ 861060 w 1424940"/>
                    <a:gd name="connsiteY3" fmla="*/ 193382 h 783932"/>
                    <a:gd name="connsiteX4" fmla="*/ 571500 w 1424940"/>
                    <a:gd name="connsiteY4" fmla="*/ 2882 h 783932"/>
                    <a:gd name="connsiteX5" fmla="*/ 281940 w 1424940"/>
                    <a:gd name="connsiteY5" fmla="*/ 82892 h 783932"/>
                    <a:gd name="connsiteX6" fmla="*/ 0 w 1424940"/>
                    <a:gd name="connsiteY6" fmla="*/ 143852 h 7839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4940" h="783932">
                      <a:moveTo>
                        <a:pt x="1424940" y="783932"/>
                      </a:moveTo>
                      <a:cubicBezTo>
                        <a:pt x="1373187" y="737577"/>
                        <a:pt x="1321435" y="691222"/>
                        <a:pt x="1261110" y="631532"/>
                      </a:cubicBezTo>
                      <a:cubicBezTo>
                        <a:pt x="1200785" y="571842"/>
                        <a:pt x="1129665" y="498817"/>
                        <a:pt x="1062990" y="425792"/>
                      </a:cubicBezTo>
                      <a:cubicBezTo>
                        <a:pt x="996315" y="352767"/>
                        <a:pt x="942975" y="263867"/>
                        <a:pt x="861060" y="193382"/>
                      </a:cubicBezTo>
                      <a:cubicBezTo>
                        <a:pt x="779145" y="122897"/>
                        <a:pt x="668020" y="21297"/>
                        <a:pt x="571500" y="2882"/>
                      </a:cubicBezTo>
                      <a:cubicBezTo>
                        <a:pt x="474980" y="-15533"/>
                        <a:pt x="377190" y="59397"/>
                        <a:pt x="281940" y="82892"/>
                      </a:cubicBezTo>
                      <a:cubicBezTo>
                        <a:pt x="186690" y="106387"/>
                        <a:pt x="60325" y="129882"/>
                        <a:pt x="0" y="143852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0" name="Freihandform: Form 1127">
                  <a:extLst>
                    <a:ext uri="{FF2B5EF4-FFF2-40B4-BE49-F238E27FC236}">
                      <a16:creationId xmlns:a16="http://schemas.microsoft.com/office/drawing/2014/main" id="{4CD2E73C-E945-4399-172D-513FBD7FE565}"/>
                    </a:ext>
                  </a:extLst>
                </p:cNvPr>
                <p:cNvSpPr/>
                <p:nvPr/>
              </p:nvSpPr>
              <p:spPr>
                <a:xfrm>
                  <a:off x="8673833" y="1583455"/>
                  <a:ext cx="991076" cy="1389537"/>
                </a:xfrm>
                <a:custGeom>
                  <a:avLst/>
                  <a:gdLst>
                    <a:gd name="connsiteX0" fmla="*/ 1009650 w 1009650"/>
                    <a:gd name="connsiteY0" fmla="*/ 1389537 h 1389537"/>
                    <a:gd name="connsiteX1" fmla="*/ 906780 w 1009650"/>
                    <a:gd name="connsiteY1" fmla="*/ 1248567 h 1389537"/>
                    <a:gd name="connsiteX2" fmla="*/ 788670 w 1009650"/>
                    <a:gd name="connsiteY2" fmla="*/ 1023777 h 1389537"/>
                    <a:gd name="connsiteX3" fmla="*/ 628650 w 1009650"/>
                    <a:gd name="connsiteY3" fmla="*/ 688497 h 1389537"/>
                    <a:gd name="connsiteX4" fmla="*/ 453390 w 1009650"/>
                    <a:gd name="connsiteY4" fmla="*/ 318927 h 1389537"/>
                    <a:gd name="connsiteX5" fmla="*/ 327660 w 1009650"/>
                    <a:gd name="connsiteY5" fmla="*/ 86517 h 1389537"/>
                    <a:gd name="connsiteX6" fmla="*/ 194310 w 1009650"/>
                    <a:gd name="connsiteY6" fmla="*/ 2697 h 1389537"/>
                    <a:gd name="connsiteX7" fmla="*/ 80010 w 1009650"/>
                    <a:gd name="connsiteY7" fmla="*/ 25557 h 1389537"/>
                    <a:gd name="connsiteX8" fmla="*/ 0 w 1009650"/>
                    <a:gd name="connsiteY8" fmla="*/ 75087 h 138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09650" h="1389537">
                      <a:moveTo>
                        <a:pt x="1009650" y="1389537"/>
                      </a:moveTo>
                      <a:cubicBezTo>
                        <a:pt x="976630" y="1349532"/>
                        <a:pt x="943610" y="1309527"/>
                        <a:pt x="906780" y="1248567"/>
                      </a:cubicBezTo>
                      <a:cubicBezTo>
                        <a:pt x="869950" y="1187607"/>
                        <a:pt x="835025" y="1117122"/>
                        <a:pt x="788670" y="1023777"/>
                      </a:cubicBezTo>
                      <a:cubicBezTo>
                        <a:pt x="742315" y="930432"/>
                        <a:pt x="628650" y="688497"/>
                        <a:pt x="628650" y="688497"/>
                      </a:cubicBezTo>
                      <a:cubicBezTo>
                        <a:pt x="572770" y="571022"/>
                        <a:pt x="503555" y="419257"/>
                        <a:pt x="453390" y="318927"/>
                      </a:cubicBezTo>
                      <a:cubicBezTo>
                        <a:pt x="403225" y="218597"/>
                        <a:pt x="370840" y="139222"/>
                        <a:pt x="327660" y="86517"/>
                      </a:cubicBezTo>
                      <a:cubicBezTo>
                        <a:pt x="284480" y="33812"/>
                        <a:pt x="235585" y="12857"/>
                        <a:pt x="194310" y="2697"/>
                      </a:cubicBezTo>
                      <a:cubicBezTo>
                        <a:pt x="153035" y="-7463"/>
                        <a:pt x="112395" y="13492"/>
                        <a:pt x="80010" y="25557"/>
                      </a:cubicBezTo>
                      <a:cubicBezTo>
                        <a:pt x="47625" y="37622"/>
                        <a:pt x="23812" y="56354"/>
                        <a:pt x="0" y="7508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1" name="Freihandform: Form 1128">
                  <a:extLst>
                    <a:ext uri="{FF2B5EF4-FFF2-40B4-BE49-F238E27FC236}">
                      <a16:creationId xmlns:a16="http://schemas.microsoft.com/office/drawing/2014/main" id="{28BD6268-A969-39D7-2661-3CB7CC0C816A}"/>
                    </a:ext>
                  </a:extLst>
                </p:cNvPr>
                <p:cNvSpPr/>
                <p:nvPr/>
              </p:nvSpPr>
              <p:spPr>
                <a:xfrm>
                  <a:off x="8822423" y="1353662"/>
                  <a:ext cx="952975" cy="1588850"/>
                </a:xfrm>
                <a:custGeom>
                  <a:avLst/>
                  <a:gdLst>
                    <a:gd name="connsiteX0" fmla="*/ 982980 w 982980"/>
                    <a:gd name="connsiteY0" fmla="*/ 1588850 h 1588850"/>
                    <a:gd name="connsiteX1" fmla="*/ 887730 w 982980"/>
                    <a:gd name="connsiteY1" fmla="*/ 1421210 h 1588850"/>
                    <a:gd name="connsiteX2" fmla="*/ 781050 w 982980"/>
                    <a:gd name="connsiteY2" fmla="*/ 1219280 h 1588850"/>
                    <a:gd name="connsiteX3" fmla="*/ 651510 w 982980"/>
                    <a:gd name="connsiteY3" fmla="*/ 876380 h 1588850"/>
                    <a:gd name="connsiteX4" fmla="*/ 556260 w 982980"/>
                    <a:gd name="connsiteY4" fmla="*/ 617300 h 1588850"/>
                    <a:gd name="connsiteX5" fmla="*/ 438150 w 982980"/>
                    <a:gd name="connsiteY5" fmla="*/ 316310 h 1588850"/>
                    <a:gd name="connsiteX6" fmla="*/ 270510 w 982980"/>
                    <a:gd name="connsiteY6" fmla="*/ 64850 h 1588850"/>
                    <a:gd name="connsiteX7" fmla="*/ 148590 w 982980"/>
                    <a:gd name="connsiteY7" fmla="*/ 80 h 1588850"/>
                    <a:gd name="connsiteX8" fmla="*/ 0 w 982980"/>
                    <a:gd name="connsiteY8" fmla="*/ 72470 h 1588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82980" h="1588850">
                      <a:moveTo>
                        <a:pt x="982980" y="1588850"/>
                      </a:moveTo>
                      <a:cubicBezTo>
                        <a:pt x="952182" y="1535827"/>
                        <a:pt x="921385" y="1482805"/>
                        <a:pt x="887730" y="1421210"/>
                      </a:cubicBezTo>
                      <a:cubicBezTo>
                        <a:pt x="854075" y="1359615"/>
                        <a:pt x="820420" y="1310085"/>
                        <a:pt x="781050" y="1219280"/>
                      </a:cubicBezTo>
                      <a:cubicBezTo>
                        <a:pt x="741680" y="1128475"/>
                        <a:pt x="688975" y="976710"/>
                        <a:pt x="651510" y="876380"/>
                      </a:cubicBezTo>
                      <a:cubicBezTo>
                        <a:pt x="614045" y="776050"/>
                        <a:pt x="591820" y="710645"/>
                        <a:pt x="556260" y="617300"/>
                      </a:cubicBezTo>
                      <a:cubicBezTo>
                        <a:pt x="520700" y="523955"/>
                        <a:pt x="485775" y="408385"/>
                        <a:pt x="438150" y="316310"/>
                      </a:cubicBezTo>
                      <a:cubicBezTo>
                        <a:pt x="390525" y="224235"/>
                        <a:pt x="318770" y="117555"/>
                        <a:pt x="270510" y="64850"/>
                      </a:cubicBezTo>
                      <a:cubicBezTo>
                        <a:pt x="222250" y="12145"/>
                        <a:pt x="193675" y="-1190"/>
                        <a:pt x="148590" y="80"/>
                      </a:cubicBezTo>
                      <a:cubicBezTo>
                        <a:pt x="103505" y="1350"/>
                        <a:pt x="51752" y="36910"/>
                        <a:pt x="0" y="7247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2" name="Freihandform: Form 1129">
                  <a:extLst>
                    <a:ext uri="{FF2B5EF4-FFF2-40B4-BE49-F238E27FC236}">
                      <a16:creationId xmlns:a16="http://schemas.microsoft.com/office/drawing/2014/main" id="{161CFA47-2FBC-980C-2CB8-0FED7A1D8A54}"/>
                    </a:ext>
                  </a:extLst>
                </p:cNvPr>
                <p:cNvSpPr/>
                <p:nvPr/>
              </p:nvSpPr>
              <p:spPr>
                <a:xfrm>
                  <a:off x="8965663" y="1124735"/>
                  <a:ext cx="924035" cy="1775867"/>
                </a:xfrm>
                <a:custGeom>
                  <a:avLst/>
                  <a:gdLst>
                    <a:gd name="connsiteX0" fmla="*/ 933450 w 933450"/>
                    <a:gd name="connsiteY0" fmla="*/ 1775867 h 1775867"/>
                    <a:gd name="connsiteX1" fmla="*/ 807720 w 933450"/>
                    <a:gd name="connsiteY1" fmla="*/ 1532027 h 1775867"/>
                    <a:gd name="connsiteX2" fmla="*/ 742950 w 933450"/>
                    <a:gd name="connsiteY2" fmla="*/ 1394867 h 1775867"/>
                    <a:gd name="connsiteX3" fmla="*/ 617220 w 933450"/>
                    <a:gd name="connsiteY3" fmla="*/ 1067207 h 1775867"/>
                    <a:gd name="connsiteX4" fmla="*/ 499110 w 933450"/>
                    <a:gd name="connsiteY4" fmla="*/ 697637 h 1775867"/>
                    <a:gd name="connsiteX5" fmla="*/ 381000 w 933450"/>
                    <a:gd name="connsiteY5" fmla="*/ 392837 h 1775867"/>
                    <a:gd name="connsiteX6" fmla="*/ 289560 w 933450"/>
                    <a:gd name="connsiteY6" fmla="*/ 156617 h 1775867"/>
                    <a:gd name="connsiteX7" fmla="*/ 133350 w 933450"/>
                    <a:gd name="connsiteY7" fmla="*/ 4217 h 1775867"/>
                    <a:gd name="connsiteX8" fmla="*/ 0 w 933450"/>
                    <a:gd name="connsiteY8" fmla="*/ 57557 h 1775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33450" h="1775867">
                      <a:moveTo>
                        <a:pt x="933450" y="1775867"/>
                      </a:moveTo>
                      <a:cubicBezTo>
                        <a:pt x="886460" y="1684427"/>
                        <a:pt x="839470" y="1595527"/>
                        <a:pt x="807720" y="1532027"/>
                      </a:cubicBezTo>
                      <a:cubicBezTo>
                        <a:pt x="775970" y="1468527"/>
                        <a:pt x="774700" y="1472337"/>
                        <a:pt x="742950" y="1394867"/>
                      </a:cubicBezTo>
                      <a:cubicBezTo>
                        <a:pt x="711200" y="1317397"/>
                        <a:pt x="657860" y="1183412"/>
                        <a:pt x="617220" y="1067207"/>
                      </a:cubicBezTo>
                      <a:cubicBezTo>
                        <a:pt x="576580" y="951002"/>
                        <a:pt x="538480" y="810032"/>
                        <a:pt x="499110" y="697637"/>
                      </a:cubicBezTo>
                      <a:cubicBezTo>
                        <a:pt x="459740" y="585242"/>
                        <a:pt x="415925" y="483007"/>
                        <a:pt x="381000" y="392837"/>
                      </a:cubicBezTo>
                      <a:cubicBezTo>
                        <a:pt x="346075" y="302667"/>
                        <a:pt x="330835" y="221387"/>
                        <a:pt x="289560" y="156617"/>
                      </a:cubicBezTo>
                      <a:cubicBezTo>
                        <a:pt x="248285" y="91847"/>
                        <a:pt x="181610" y="20727"/>
                        <a:pt x="133350" y="4217"/>
                      </a:cubicBezTo>
                      <a:cubicBezTo>
                        <a:pt x="85090" y="-12293"/>
                        <a:pt x="42545" y="22632"/>
                        <a:pt x="0" y="5755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3" name="Freihandform: Form 1130">
                  <a:extLst>
                    <a:ext uri="{FF2B5EF4-FFF2-40B4-BE49-F238E27FC236}">
                      <a16:creationId xmlns:a16="http://schemas.microsoft.com/office/drawing/2014/main" id="{7121408B-F238-F5B3-8968-DF30027FD34F}"/>
                    </a:ext>
                  </a:extLst>
                </p:cNvPr>
                <p:cNvSpPr/>
                <p:nvPr/>
              </p:nvSpPr>
              <p:spPr>
                <a:xfrm>
                  <a:off x="9198659" y="806529"/>
                  <a:ext cx="919640" cy="2013237"/>
                </a:xfrm>
                <a:custGeom>
                  <a:avLst/>
                  <a:gdLst>
                    <a:gd name="connsiteX0" fmla="*/ 941070 w 941070"/>
                    <a:gd name="connsiteY0" fmla="*/ 2024761 h 2024761"/>
                    <a:gd name="connsiteX1" fmla="*/ 826770 w 941070"/>
                    <a:gd name="connsiteY1" fmla="*/ 1788541 h 2024761"/>
                    <a:gd name="connsiteX2" fmla="*/ 704850 w 941070"/>
                    <a:gd name="connsiteY2" fmla="*/ 1453261 h 2024761"/>
                    <a:gd name="connsiteX3" fmla="*/ 537210 w 941070"/>
                    <a:gd name="connsiteY3" fmla="*/ 919861 h 2024761"/>
                    <a:gd name="connsiteX4" fmla="*/ 407670 w 941070"/>
                    <a:gd name="connsiteY4" fmla="*/ 447421 h 2024761"/>
                    <a:gd name="connsiteX5" fmla="*/ 266700 w 941070"/>
                    <a:gd name="connsiteY5" fmla="*/ 115951 h 2024761"/>
                    <a:gd name="connsiteX6" fmla="*/ 167640 w 941070"/>
                    <a:gd name="connsiteY6" fmla="*/ 1651 h 2024761"/>
                    <a:gd name="connsiteX7" fmla="*/ 0 w 941070"/>
                    <a:gd name="connsiteY7" fmla="*/ 58801 h 2024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1070" h="2024761">
                      <a:moveTo>
                        <a:pt x="941070" y="2024761"/>
                      </a:moveTo>
                      <a:cubicBezTo>
                        <a:pt x="903605" y="1954276"/>
                        <a:pt x="866140" y="1883791"/>
                        <a:pt x="826770" y="1788541"/>
                      </a:cubicBezTo>
                      <a:cubicBezTo>
                        <a:pt x="787400" y="1693291"/>
                        <a:pt x="753110" y="1598041"/>
                        <a:pt x="704850" y="1453261"/>
                      </a:cubicBezTo>
                      <a:cubicBezTo>
                        <a:pt x="656590" y="1308481"/>
                        <a:pt x="586740" y="1087501"/>
                        <a:pt x="537210" y="919861"/>
                      </a:cubicBezTo>
                      <a:cubicBezTo>
                        <a:pt x="487680" y="752221"/>
                        <a:pt x="452755" y="581406"/>
                        <a:pt x="407670" y="447421"/>
                      </a:cubicBezTo>
                      <a:cubicBezTo>
                        <a:pt x="362585" y="313436"/>
                        <a:pt x="306705" y="190246"/>
                        <a:pt x="266700" y="115951"/>
                      </a:cubicBezTo>
                      <a:cubicBezTo>
                        <a:pt x="226695" y="41656"/>
                        <a:pt x="212090" y="11176"/>
                        <a:pt x="167640" y="1651"/>
                      </a:cubicBezTo>
                      <a:cubicBezTo>
                        <a:pt x="123190" y="-7874"/>
                        <a:pt x="61595" y="25463"/>
                        <a:pt x="0" y="58801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4" name="Freihandform: Form 1131">
                  <a:extLst>
                    <a:ext uri="{FF2B5EF4-FFF2-40B4-BE49-F238E27FC236}">
                      <a16:creationId xmlns:a16="http://schemas.microsoft.com/office/drawing/2014/main" id="{C8216FC6-14E9-2350-A9E9-B18E6A93A664}"/>
                    </a:ext>
                  </a:extLst>
                </p:cNvPr>
                <p:cNvSpPr/>
                <p:nvPr/>
              </p:nvSpPr>
              <p:spPr>
                <a:xfrm>
                  <a:off x="9355347" y="716522"/>
                  <a:ext cx="892492" cy="2082644"/>
                </a:xfrm>
                <a:custGeom>
                  <a:avLst/>
                  <a:gdLst>
                    <a:gd name="connsiteX0" fmla="*/ 906780 w 906780"/>
                    <a:gd name="connsiteY0" fmla="*/ 2096450 h 2096450"/>
                    <a:gd name="connsiteX1" fmla="*/ 792480 w 906780"/>
                    <a:gd name="connsiteY1" fmla="*/ 1871660 h 2096450"/>
                    <a:gd name="connsiteX2" fmla="*/ 693420 w 906780"/>
                    <a:gd name="connsiteY2" fmla="*/ 1646870 h 2096450"/>
                    <a:gd name="connsiteX3" fmla="*/ 594360 w 906780"/>
                    <a:gd name="connsiteY3" fmla="*/ 1284920 h 2096450"/>
                    <a:gd name="connsiteX4" fmla="*/ 449580 w 906780"/>
                    <a:gd name="connsiteY4" fmla="*/ 808670 h 2096450"/>
                    <a:gd name="connsiteX5" fmla="*/ 354330 w 906780"/>
                    <a:gd name="connsiteY5" fmla="*/ 442910 h 2096450"/>
                    <a:gd name="connsiteX6" fmla="*/ 243840 w 906780"/>
                    <a:gd name="connsiteY6" fmla="*/ 164780 h 2096450"/>
                    <a:gd name="connsiteX7" fmla="*/ 102870 w 906780"/>
                    <a:gd name="connsiteY7" fmla="*/ 12380 h 2096450"/>
                    <a:gd name="connsiteX8" fmla="*/ 0 w 906780"/>
                    <a:gd name="connsiteY8" fmla="*/ 20000 h 209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06780" h="2096450">
                      <a:moveTo>
                        <a:pt x="906780" y="2096450"/>
                      </a:moveTo>
                      <a:cubicBezTo>
                        <a:pt x="867410" y="2021520"/>
                        <a:pt x="828040" y="1946590"/>
                        <a:pt x="792480" y="1871660"/>
                      </a:cubicBezTo>
                      <a:cubicBezTo>
                        <a:pt x="756920" y="1796730"/>
                        <a:pt x="726440" y="1744660"/>
                        <a:pt x="693420" y="1646870"/>
                      </a:cubicBezTo>
                      <a:cubicBezTo>
                        <a:pt x="660400" y="1549080"/>
                        <a:pt x="635000" y="1424620"/>
                        <a:pt x="594360" y="1284920"/>
                      </a:cubicBezTo>
                      <a:cubicBezTo>
                        <a:pt x="553720" y="1145220"/>
                        <a:pt x="489585" y="949005"/>
                        <a:pt x="449580" y="808670"/>
                      </a:cubicBezTo>
                      <a:cubicBezTo>
                        <a:pt x="409575" y="668335"/>
                        <a:pt x="388620" y="550225"/>
                        <a:pt x="354330" y="442910"/>
                      </a:cubicBezTo>
                      <a:cubicBezTo>
                        <a:pt x="320040" y="335595"/>
                        <a:pt x="285750" y="236535"/>
                        <a:pt x="243840" y="164780"/>
                      </a:cubicBezTo>
                      <a:cubicBezTo>
                        <a:pt x="201930" y="93025"/>
                        <a:pt x="143510" y="36510"/>
                        <a:pt x="102870" y="12380"/>
                      </a:cubicBezTo>
                      <a:cubicBezTo>
                        <a:pt x="62230" y="-11750"/>
                        <a:pt x="31115" y="4125"/>
                        <a:pt x="0" y="2000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5" name="Freihandform: Form 1132">
                  <a:extLst>
                    <a:ext uri="{FF2B5EF4-FFF2-40B4-BE49-F238E27FC236}">
                      <a16:creationId xmlns:a16="http://schemas.microsoft.com/office/drawing/2014/main" id="{1DE8289D-45BA-0B18-FD9E-3B6E58018D90}"/>
                    </a:ext>
                  </a:extLst>
                </p:cNvPr>
                <p:cNvSpPr/>
                <p:nvPr/>
              </p:nvSpPr>
              <p:spPr>
                <a:xfrm>
                  <a:off x="9585963" y="668401"/>
                  <a:ext cx="771414" cy="2114091"/>
                </a:xfrm>
                <a:custGeom>
                  <a:avLst/>
                  <a:gdLst>
                    <a:gd name="connsiteX0" fmla="*/ 758190 w 758190"/>
                    <a:gd name="connsiteY0" fmla="*/ 2114550 h 2114550"/>
                    <a:gd name="connsiteX1" fmla="*/ 670560 w 758190"/>
                    <a:gd name="connsiteY1" fmla="*/ 1935480 h 2114550"/>
                    <a:gd name="connsiteX2" fmla="*/ 609600 w 758190"/>
                    <a:gd name="connsiteY2" fmla="*/ 1809750 h 2114550"/>
                    <a:gd name="connsiteX3" fmla="*/ 537210 w 758190"/>
                    <a:gd name="connsiteY3" fmla="*/ 1577340 h 2114550"/>
                    <a:gd name="connsiteX4" fmla="*/ 461010 w 758190"/>
                    <a:gd name="connsiteY4" fmla="*/ 1322070 h 2114550"/>
                    <a:gd name="connsiteX5" fmla="*/ 358140 w 758190"/>
                    <a:gd name="connsiteY5" fmla="*/ 994410 h 2114550"/>
                    <a:gd name="connsiteX6" fmla="*/ 262890 w 758190"/>
                    <a:gd name="connsiteY6" fmla="*/ 621030 h 2114550"/>
                    <a:gd name="connsiteX7" fmla="*/ 167640 w 758190"/>
                    <a:gd name="connsiteY7" fmla="*/ 342900 h 2114550"/>
                    <a:gd name="connsiteX8" fmla="*/ 106680 w 758190"/>
                    <a:gd name="connsiteY8" fmla="*/ 171450 h 2114550"/>
                    <a:gd name="connsiteX9" fmla="*/ 0 w 758190"/>
                    <a:gd name="connsiteY9" fmla="*/ 0 h 2114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8190" h="2114550">
                      <a:moveTo>
                        <a:pt x="758190" y="2114550"/>
                      </a:moveTo>
                      <a:lnTo>
                        <a:pt x="670560" y="1935480"/>
                      </a:lnTo>
                      <a:cubicBezTo>
                        <a:pt x="645795" y="1884680"/>
                        <a:pt x="631825" y="1869440"/>
                        <a:pt x="609600" y="1809750"/>
                      </a:cubicBezTo>
                      <a:cubicBezTo>
                        <a:pt x="587375" y="1750060"/>
                        <a:pt x="561975" y="1658620"/>
                        <a:pt x="537210" y="1577340"/>
                      </a:cubicBezTo>
                      <a:cubicBezTo>
                        <a:pt x="512445" y="1496060"/>
                        <a:pt x="490855" y="1419225"/>
                        <a:pt x="461010" y="1322070"/>
                      </a:cubicBezTo>
                      <a:cubicBezTo>
                        <a:pt x="431165" y="1224915"/>
                        <a:pt x="391160" y="1111250"/>
                        <a:pt x="358140" y="994410"/>
                      </a:cubicBezTo>
                      <a:cubicBezTo>
                        <a:pt x="325120" y="877570"/>
                        <a:pt x="294640" y="729615"/>
                        <a:pt x="262890" y="621030"/>
                      </a:cubicBezTo>
                      <a:cubicBezTo>
                        <a:pt x="231140" y="512445"/>
                        <a:pt x="193675" y="417830"/>
                        <a:pt x="167640" y="342900"/>
                      </a:cubicBezTo>
                      <a:cubicBezTo>
                        <a:pt x="141605" y="267970"/>
                        <a:pt x="134620" y="228600"/>
                        <a:pt x="106680" y="171450"/>
                      </a:cubicBezTo>
                      <a:cubicBezTo>
                        <a:pt x="78740" y="114300"/>
                        <a:pt x="31750" y="35560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6" name="Freihandform: Form 1133">
                  <a:extLst>
                    <a:ext uri="{FF2B5EF4-FFF2-40B4-BE49-F238E27FC236}">
                      <a16:creationId xmlns:a16="http://schemas.microsoft.com/office/drawing/2014/main" id="{4ECE105E-66C8-8B7D-274A-45549B718B21}"/>
                    </a:ext>
                  </a:extLst>
                </p:cNvPr>
                <p:cNvSpPr/>
                <p:nvPr/>
              </p:nvSpPr>
              <p:spPr>
                <a:xfrm>
                  <a:off x="9724440" y="699848"/>
                  <a:ext cx="751047" cy="2071214"/>
                </a:xfrm>
                <a:custGeom>
                  <a:avLst/>
                  <a:gdLst>
                    <a:gd name="connsiteX0" fmla="*/ 731520 w 731520"/>
                    <a:gd name="connsiteY0" fmla="*/ 2057400 h 2057400"/>
                    <a:gd name="connsiteX1" fmla="*/ 590550 w 731520"/>
                    <a:gd name="connsiteY1" fmla="*/ 1783080 h 2057400"/>
                    <a:gd name="connsiteX2" fmla="*/ 518160 w 731520"/>
                    <a:gd name="connsiteY2" fmla="*/ 1581150 h 2057400"/>
                    <a:gd name="connsiteX3" fmla="*/ 430530 w 731520"/>
                    <a:gd name="connsiteY3" fmla="*/ 1318260 h 2057400"/>
                    <a:gd name="connsiteX4" fmla="*/ 354330 w 731520"/>
                    <a:gd name="connsiteY4" fmla="*/ 1047750 h 2057400"/>
                    <a:gd name="connsiteX5" fmla="*/ 259080 w 731520"/>
                    <a:gd name="connsiteY5" fmla="*/ 693420 h 2057400"/>
                    <a:gd name="connsiteX6" fmla="*/ 190500 w 731520"/>
                    <a:gd name="connsiteY6" fmla="*/ 461010 h 2057400"/>
                    <a:gd name="connsiteX7" fmla="*/ 80010 w 731520"/>
                    <a:gd name="connsiteY7" fmla="*/ 140970 h 2057400"/>
                    <a:gd name="connsiteX8" fmla="*/ 0 w 731520"/>
                    <a:gd name="connsiteY8" fmla="*/ 0 h 2057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1520" h="2057400">
                      <a:moveTo>
                        <a:pt x="731520" y="2057400"/>
                      </a:moveTo>
                      <a:cubicBezTo>
                        <a:pt x="678815" y="1959927"/>
                        <a:pt x="626110" y="1862455"/>
                        <a:pt x="590550" y="1783080"/>
                      </a:cubicBezTo>
                      <a:cubicBezTo>
                        <a:pt x="554990" y="1703705"/>
                        <a:pt x="544830" y="1658620"/>
                        <a:pt x="518160" y="1581150"/>
                      </a:cubicBezTo>
                      <a:cubicBezTo>
                        <a:pt x="491490" y="1503680"/>
                        <a:pt x="457835" y="1407160"/>
                        <a:pt x="430530" y="1318260"/>
                      </a:cubicBezTo>
                      <a:cubicBezTo>
                        <a:pt x="403225" y="1229360"/>
                        <a:pt x="382905" y="1151890"/>
                        <a:pt x="354330" y="1047750"/>
                      </a:cubicBezTo>
                      <a:cubicBezTo>
                        <a:pt x="325755" y="943610"/>
                        <a:pt x="286385" y="791210"/>
                        <a:pt x="259080" y="693420"/>
                      </a:cubicBezTo>
                      <a:cubicBezTo>
                        <a:pt x="231775" y="595630"/>
                        <a:pt x="220345" y="553085"/>
                        <a:pt x="190500" y="461010"/>
                      </a:cubicBezTo>
                      <a:cubicBezTo>
                        <a:pt x="160655" y="368935"/>
                        <a:pt x="111760" y="217805"/>
                        <a:pt x="80010" y="140970"/>
                      </a:cubicBezTo>
                      <a:cubicBezTo>
                        <a:pt x="48260" y="64135"/>
                        <a:pt x="24130" y="3206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7" name="Freihandform: Form 1134">
                  <a:extLst>
                    <a:ext uri="{FF2B5EF4-FFF2-40B4-BE49-F238E27FC236}">
                      <a16:creationId xmlns:a16="http://schemas.microsoft.com/office/drawing/2014/main" id="{8B1E76DD-7A9B-AAA1-4E09-2C26AF451727}"/>
                    </a:ext>
                  </a:extLst>
                </p:cNvPr>
                <p:cNvSpPr/>
                <p:nvPr/>
              </p:nvSpPr>
              <p:spPr>
                <a:xfrm>
                  <a:off x="9897319" y="850822"/>
                  <a:ext cx="681990" cy="1920240"/>
                </a:xfrm>
                <a:custGeom>
                  <a:avLst/>
                  <a:gdLst>
                    <a:gd name="connsiteX0" fmla="*/ 681990 w 681990"/>
                    <a:gd name="connsiteY0" fmla="*/ 1920240 h 1920240"/>
                    <a:gd name="connsiteX1" fmla="*/ 548640 w 681990"/>
                    <a:gd name="connsiteY1" fmla="*/ 1672590 h 1920240"/>
                    <a:gd name="connsiteX2" fmla="*/ 472440 w 681990"/>
                    <a:gd name="connsiteY2" fmla="*/ 1409700 h 1920240"/>
                    <a:gd name="connsiteX3" fmla="*/ 354330 w 681990"/>
                    <a:gd name="connsiteY3" fmla="*/ 1051560 h 1920240"/>
                    <a:gd name="connsiteX4" fmla="*/ 228600 w 681990"/>
                    <a:gd name="connsiteY4" fmla="*/ 640080 h 1920240"/>
                    <a:gd name="connsiteX5" fmla="*/ 140970 w 681990"/>
                    <a:gd name="connsiteY5" fmla="*/ 381000 h 1920240"/>
                    <a:gd name="connsiteX6" fmla="*/ 41910 w 681990"/>
                    <a:gd name="connsiteY6" fmla="*/ 76200 h 1920240"/>
                    <a:gd name="connsiteX7" fmla="*/ 0 w 681990"/>
                    <a:gd name="connsiteY7" fmla="*/ 0 h 1920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81990" h="1920240">
                      <a:moveTo>
                        <a:pt x="681990" y="1920240"/>
                      </a:moveTo>
                      <a:cubicBezTo>
                        <a:pt x="632777" y="1838960"/>
                        <a:pt x="583565" y="1757680"/>
                        <a:pt x="548640" y="1672590"/>
                      </a:cubicBezTo>
                      <a:cubicBezTo>
                        <a:pt x="513715" y="1587500"/>
                        <a:pt x="504825" y="1513205"/>
                        <a:pt x="472440" y="1409700"/>
                      </a:cubicBezTo>
                      <a:cubicBezTo>
                        <a:pt x="440055" y="1306195"/>
                        <a:pt x="394970" y="1179830"/>
                        <a:pt x="354330" y="1051560"/>
                      </a:cubicBezTo>
                      <a:cubicBezTo>
                        <a:pt x="313690" y="923290"/>
                        <a:pt x="264160" y="751840"/>
                        <a:pt x="228600" y="640080"/>
                      </a:cubicBezTo>
                      <a:cubicBezTo>
                        <a:pt x="193040" y="528320"/>
                        <a:pt x="172085" y="474980"/>
                        <a:pt x="140970" y="381000"/>
                      </a:cubicBezTo>
                      <a:cubicBezTo>
                        <a:pt x="109855" y="287020"/>
                        <a:pt x="65405" y="139700"/>
                        <a:pt x="41910" y="76200"/>
                      </a:cubicBezTo>
                      <a:cubicBezTo>
                        <a:pt x="18415" y="12700"/>
                        <a:pt x="9207" y="6350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8" name="Freihandform: Form 1135">
                  <a:extLst>
                    <a:ext uri="{FF2B5EF4-FFF2-40B4-BE49-F238E27FC236}">
                      <a16:creationId xmlns:a16="http://schemas.microsoft.com/office/drawing/2014/main" id="{0D3286AA-7DD0-DF79-0234-540BB0983E57}"/>
                    </a:ext>
                  </a:extLst>
                </p:cNvPr>
                <p:cNvSpPr/>
                <p:nvPr/>
              </p:nvSpPr>
              <p:spPr>
                <a:xfrm>
                  <a:off x="10067815" y="1050847"/>
                  <a:ext cx="614364" cy="1720215"/>
                </a:xfrm>
                <a:custGeom>
                  <a:avLst/>
                  <a:gdLst>
                    <a:gd name="connsiteX0" fmla="*/ 605790 w 605790"/>
                    <a:gd name="connsiteY0" fmla="*/ 1695450 h 1695450"/>
                    <a:gd name="connsiteX1" fmla="*/ 556260 w 605790"/>
                    <a:gd name="connsiteY1" fmla="*/ 1569720 h 1695450"/>
                    <a:gd name="connsiteX2" fmla="*/ 487680 w 605790"/>
                    <a:gd name="connsiteY2" fmla="*/ 1440180 h 1695450"/>
                    <a:gd name="connsiteX3" fmla="*/ 381000 w 605790"/>
                    <a:gd name="connsiteY3" fmla="*/ 1150620 h 1695450"/>
                    <a:gd name="connsiteX4" fmla="*/ 293370 w 605790"/>
                    <a:gd name="connsiteY4" fmla="*/ 895350 h 1695450"/>
                    <a:gd name="connsiteX5" fmla="*/ 220980 w 605790"/>
                    <a:gd name="connsiteY5" fmla="*/ 640080 h 1695450"/>
                    <a:gd name="connsiteX6" fmla="*/ 137160 w 605790"/>
                    <a:gd name="connsiteY6" fmla="*/ 369570 h 1695450"/>
                    <a:gd name="connsiteX7" fmla="*/ 53340 w 605790"/>
                    <a:gd name="connsiteY7" fmla="*/ 133350 h 1695450"/>
                    <a:gd name="connsiteX8" fmla="*/ 0 w 605790"/>
                    <a:gd name="connsiteY8" fmla="*/ 0 h 1695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5790" h="1695450">
                      <a:moveTo>
                        <a:pt x="605790" y="1695450"/>
                      </a:moveTo>
                      <a:cubicBezTo>
                        <a:pt x="590867" y="1653857"/>
                        <a:pt x="575945" y="1612265"/>
                        <a:pt x="556260" y="1569720"/>
                      </a:cubicBezTo>
                      <a:cubicBezTo>
                        <a:pt x="536575" y="1527175"/>
                        <a:pt x="516890" y="1510030"/>
                        <a:pt x="487680" y="1440180"/>
                      </a:cubicBezTo>
                      <a:cubicBezTo>
                        <a:pt x="458470" y="1370330"/>
                        <a:pt x="413385" y="1241425"/>
                        <a:pt x="381000" y="1150620"/>
                      </a:cubicBezTo>
                      <a:cubicBezTo>
                        <a:pt x="348615" y="1059815"/>
                        <a:pt x="320040" y="980440"/>
                        <a:pt x="293370" y="895350"/>
                      </a:cubicBezTo>
                      <a:cubicBezTo>
                        <a:pt x="266700" y="810260"/>
                        <a:pt x="247015" y="727710"/>
                        <a:pt x="220980" y="640080"/>
                      </a:cubicBezTo>
                      <a:cubicBezTo>
                        <a:pt x="194945" y="552450"/>
                        <a:pt x="165100" y="454025"/>
                        <a:pt x="137160" y="369570"/>
                      </a:cubicBezTo>
                      <a:cubicBezTo>
                        <a:pt x="109220" y="285115"/>
                        <a:pt x="76200" y="194945"/>
                        <a:pt x="53340" y="133350"/>
                      </a:cubicBezTo>
                      <a:cubicBezTo>
                        <a:pt x="30480" y="71755"/>
                        <a:pt x="15240" y="3587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29" name="Freihandform: Form 1136">
                  <a:extLst>
                    <a:ext uri="{FF2B5EF4-FFF2-40B4-BE49-F238E27FC236}">
                      <a16:creationId xmlns:a16="http://schemas.microsoft.com/office/drawing/2014/main" id="{0E06B9E5-184A-3A3A-BED4-818454CE72D0}"/>
                    </a:ext>
                  </a:extLst>
                </p:cNvPr>
                <p:cNvSpPr/>
                <p:nvPr/>
              </p:nvSpPr>
              <p:spPr>
                <a:xfrm>
                  <a:off x="10250489" y="1338264"/>
                  <a:ext cx="546467" cy="1444228"/>
                </a:xfrm>
                <a:custGeom>
                  <a:avLst/>
                  <a:gdLst>
                    <a:gd name="connsiteX0" fmla="*/ 537210 w 537210"/>
                    <a:gd name="connsiteY0" fmla="*/ 1463040 h 1463040"/>
                    <a:gd name="connsiteX1" fmla="*/ 411480 w 537210"/>
                    <a:gd name="connsiteY1" fmla="*/ 1234440 h 1463040"/>
                    <a:gd name="connsiteX2" fmla="*/ 323850 w 537210"/>
                    <a:gd name="connsiteY2" fmla="*/ 1036320 h 1463040"/>
                    <a:gd name="connsiteX3" fmla="*/ 262890 w 537210"/>
                    <a:gd name="connsiteY3" fmla="*/ 819150 h 1463040"/>
                    <a:gd name="connsiteX4" fmla="*/ 160020 w 537210"/>
                    <a:gd name="connsiteY4" fmla="*/ 521970 h 1463040"/>
                    <a:gd name="connsiteX5" fmla="*/ 83820 w 537210"/>
                    <a:gd name="connsiteY5" fmla="*/ 300990 h 1463040"/>
                    <a:gd name="connsiteX6" fmla="*/ 0 w 537210"/>
                    <a:gd name="connsiteY6" fmla="*/ 0 h 1463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7210" h="1463040">
                      <a:moveTo>
                        <a:pt x="537210" y="1463040"/>
                      </a:moveTo>
                      <a:lnTo>
                        <a:pt x="411480" y="1234440"/>
                      </a:lnTo>
                      <a:cubicBezTo>
                        <a:pt x="375920" y="1163320"/>
                        <a:pt x="323850" y="1036320"/>
                        <a:pt x="323850" y="1036320"/>
                      </a:cubicBezTo>
                      <a:cubicBezTo>
                        <a:pt x="299085" y="967105"/>
                        <a:pt x="290195" y="904875"/>
                        <a:pt x="262890" y="819150"/>
                      </a:cubicBezTo>
                      <a:cubicBezTo>
                        <a:pt x="235585" y="733425"/>
                        <a:pt x="189865" y="608330"/>
                        <a:pt x="160020" y="521970"/>
                      </a:cubicBezTo>
                      <a:cubicBezTo>
                        <a:pt x="130175" y="435610"/>
                        <a:pt x="110490" y="387985"/>
                        <a:pt x="83820" y="300990"/>
                      </a:cubicBezTo>
                      <a:cubicBezTo>
                        <a:pt x="57150" y="213995"/>
                        <a:pt x="28575" y="10699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0" name="Freihandform: Form 1137">
                  <a:extLst>
                    <a:ext uri="{FF2B5EF4-FFF2-40B4-BE49-F238E27FC236}">
                      <a16:creationId xmlns:a16="http://schemas.microsoft.com/office/drawing/2014/main" id="{EF94D477-8B92-9F35-F1EE-E9B3C012160C}"/>
                    </a:ext>
                  </a:extLst>
                </p:cNvPr>
                <p:cNvSpPr/>
                <p:nvPr/>
              </p:nvSpPr>
              <p:spPr>
                <a:xfrm>
                  <a:off x="10365949" y="1517572"/>
                  <a:ext cx="560070" cy="1287780"/>
                </a:xfrm>
                <a:custGeom>
                  <a:avLst/>
                  <a:gdLst>
                    <a:gd name="connsiteX0" fmla="*/ 560070 w 560070"/>
                    <a:gd name="connsiteY0" fmla="*/ 1287780 h 1287780"/>
                    <a:gd name="connsiteX1" fmla="*/ 430530 w 560070"/>
                    <a:gd name="connsiteY1" fmla="*/ 1074420 h 1287780"/>
                    <a:gd name="connsiteX2" fmla="*/ 373380 w 560070"/>
                    <a:gd name="connsiteY2" fmla="*/ 944880 h 1287780"/>
                    <a:gd name="connsiteX3" fmla="*/ 304800 w 560070"/>
                    <a:gd name="connsiteY3" fmla="*/ 800100 h 1287780"/>
                    <a:gd name="connsiteX4" fmla="*/ 232410 w 560070"/>
                    <a:gd name="connsiteY4" fmla="*/ 598170 h 1287780"/>
                    <a:gd name="connsiteX5" fmla="*/ 163830 w 560070"/>
                    <a:gd name="connsiteY5" fmla="*/ 438150 h 1287780"/>
                    <a:gd name="connsiteX6" fmla="*/ 110490 w 560070"/>
                    <a:gd name="connsiteY6" fmla="*/ 259080 h 1287780"/>
                    <a:gd name="connsiteX7" fmla="*/ 45720 w 560070"/>
                    <a:gd name="connsiteY7" fmla="*/ 140970 h 1287780"/>
                    <a:gd name="connsiteX8" fmla="*/ 0 w 560070"/>
                    <a:gd name="connsiteY8" fmla="*/ 0 h 128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0070" h="1287780">
                      <a:moveTo>
                        <a:pt x="560070" y="1287780"/>
                      </a:moveTo>
                      <a:cubicBezTo>
                        <a:pt x="510857" y="1209675"/>
                        <a:pt x="461645" y="1131570"/>
                        <a:pt x="430530" y="1074420"/>
                      </a:cubicBezTo>
                      <a:cubicBezTo>
                        <a:pt x="399415" y="1017270"/>
                        <a:pt x="394335" y="990600"/>
                        <a:pt x="373380" y="944880"/>
                      </a:cubicBezTo>
                      <a:cubicBezTo>
                        <a:pt x="352425" y="899160"/>
                        <a:pt x="328295" y="857885"/>
                        <a:pt x="304800" y="800100"/>
                      </a:cubicBezTo>
                      <a:cubicBezTo>
                        <a:pt x="281305" y="742315"/>
                        <a:pt x="255905" y="658495"/>
                        <a:pt x="232410" y="598170"/>
                      </a:cubicBezTo>
                      <a:cubicBezTo>
                        <a:pt x="208915" y="537845"/>
                        <a:pt x="184150" y="494665"/>
                        <a:pt x="163830" y="438150"/>
                      </a:cubicBezTo>
                      <a:cubicBezTo>
                        <a:pt x="143510" y="381635"/>
                        <a:pt x="130175" y="308610"/>
                        <a:pt x="110490" y="259080"/>
                      </a:cubicBezTo>
                      <a:cubicBezTo>
                        <a:pt x="90805" y="209550"/>
                        <a:pt x="64135" y="184150"/>
                        <a:pt x="45720" y="140970"/>
                      </a:cubicBezTo>
                      <a:cubicBezTo>
                        <a:pt x="27305" y="97790"/>
                        <a:pt x="13652" y="48895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1" name="Freihandform: Form 1138">
                  <a:extLst>
                    <a:ext uri="{FF2B5EF4-FFF2-40B4-BE49-F238E27FC236}">
                      <a16:creationId xmlns:a16="http://schemas.microsoft.com/office/drawing/2014/main" id="{1108502C-4081-918E-F3CB-63AF85CED3E3}"/>
                    </a:ext>
                  </a:extLst>
                </p:cNvPr>
                <p:cNvSpPr/>
                <p:nvPr/>
              </p:nvSpPr>
              <p:spPr>
                <a:xfrm>
                  <a:off x="10586931" y="1861698"/>
                  <a:ext cx="445768" cy="958068"/>
                </a:xfrm>
                <a:custGeom>
                  <a:avLst/>
                  <a:gdLst>
                    <a:gd name="connsiteX0" fmla="*/ 445770 w 445770"/>
                    <a:gd name="connsiteY0" fmla="*/ 956310 h 956310"/>
                    <a:gd name="connsiteX1" fmla="*/ 300990 w 445770"/>
                    <a:gd name="connsiteY1" fmla="*/ 742950 h 956310"/>
                    <a:gd name="connsiteX2" fmla="*/ 243840 w 445770"/>
                    <a:gd name="connsiteY2" fmla="*/ 609600 h 956310"/>
                    <a:gd name="connsiteX3" fmla="*/ 182880 w 445770"/>
                    <a:gd name="connsiteY3" fmla="*/ 449580 h 956310"/>
                    <a:gd name="connsiteX4" fmla="*/ 106680 w 445770"/>
                    <a:gd name="connsiteY4" fmla="*/ 293370 h 956310"/>
                    <a:gd name="connsiteX5" fmla="*/ 38100 w 445770"/>
                    <a:gd name="connsiteY5" fmla="*/ 125730 h 956310"/>
                    <a:gd name="connsiteX6" fmla="*/ 0 w 445770"/>
                    <a:gd name="connsiteY6" fmla="*/ 0 h 956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5770" h="956310">
                      <a:moveTo>
                        <a:pt x="445770" y="956310"/>
                      </a:moveTo>
                      <a:cubicBezTo>
                        <a:pt x="390207" y="878522"/>
                        <a:pt x="334645" y="800735"/>
                        <a:pt x="300990" y="742950"/>
                      </a:cubicBezTo>
                      <a:cubicBezTo>
                        <a:pt x="267335" y="685165"/>
                        <a:pt x="263525" y="658495"/>
                        <a:pt x="243840" y="609600"/>
                      </a:cubicBezTo>
                      <a:cubicBezTo>
                        <a:pt x="224155" y="560705"/>
                        <a:pt x="205740" y="502285"/>
                        <a:pt x="182880" y="449580"/>
                      </a:cubicBezTo>
                      <a:cubicBezTo>
                        <a:pt x="160020" y="396875"/>
                        <a:pt x="130810" y="347345"/>
                        <a:pt x="106680" y="293370"/>
                      </a:cubicBezTo>
                      <a:cubicBezTo>
                        <a:pt x="82550" y="239395"/>
                        <a:pt x="55880" y="174625"/>
                        <a:pt x="38100" y="125730"/>
                      </a:cubicBezTo>
                      <a:cubicBezTo>
                        <a:pt x="20320" y="76835"/>
                        <a:pt x="10160" y="38417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2" name="Freihandform: Form 1139">
                  <a:extLst>
                    <a:ext uri="{FF2B5EF4-FFF2-40B4-BE49-F238E27FC236}">
                      <a16:creationId xmlns:a16="http://schemas.microsoft.com/office/drawing/2014/main" id="{C12BC856-9DA0-7121-E156-CCA87234CF84}"/>
                    </a:ext>
                  </a:extLst>
                </p:cNvPr>
                <p:cNvSpPr/>
                <p:nvPr/>
              </p:nvSpPr>
              <p:spPr>
                <a:xfrm>
                  <a:off x="10676464" y="1977153"/>
                  <a:ext cx="459581" cy="854869"/>
                </a:xfrm>
                <a:custGeom>
                  <a:avLst/>
                  <a:gdLst>
                    <a:gd name="connsiteX0" fmla="*/ 459581 w 459581"/>
                    <a:gd name="connsiteY0" fmla="*/ 854869 h 854869"/>
                    <a:gd name="connsiteX1" fmla="*/ 409575 w 459581"/>
                    <a:gd name="connsiteY1" fmla="*/ 769144 h 854869"/>
                    <a:gd name="connsiteX2" fmla="*/ 366713 w 459581"/>
                    <a:gd name="connsiteY2" fmla="*/ 683419 h 854869"/>
                    <a:gd name="connsiteX3" fmla="*/ 283369 w 459581"/>
                    <a:gd name="connsiteY3" fmla="*/ 573882 h 854869"/>
                    <a:gd name="connsiteX4" fmla="*/ 219075 w 459581"/>
                    <a:gd name="connsiteY4" fmla="*/ 447675 h 854869"/>
                    <a:gd name="connsiteX5" fmla="*/ 171450 w 459581"/>
                    <a:gd name="connsiteY5" fmla="*/ 345282 h 854869"/>
                    <a:gd name="connsiteX6" fmla="*/ 100013 w 459581"/>
                    <a:gd name="connsiteY6" fmla="*/ 221457 h 854869"/>
                    <a:gd name="connsiteX7" fmla="*/ 47625 w 459581"/>
                    <a:gd name="connsiteY7" fmla="*/ 100013 h 854869"/>
                    <a:gd name="connsiteX8" fmla="*/ 0 w 459581"/>
                    <a:gd name="connsiteY8" fmla="*/ 0 h 854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9581" h="854869">
                      <a:moveTo>
                        <a:pt x="459581" y="854869"/>
                      </a:moveTo>
                      <a:cubicBezTo>
                        <a:pt x="442317" y="826294"/>
                        <a:pt x="425053" y="797719"/>
                        <a:pt x="409575" y="769144"/>
                      </a:cubicBezTo>
                      <a:cubicBezTo>
                        <a:pt x="394097" y="740569"/>
                        <a:pt x="387747" y="715963"/>
                        <a:pt x="366713" y="683419"/>
                      </a:cubicBezTo>
                      <a:cubicBezTo>
                        <a:pt x="345679" y="650875"/>
                        <a:pt x="307975" y="613173"/>
                        <a:pt x="283369" y="573882"/>
                      </a:cubicBezTo>
                      <a:cubicBezTo>
                        <a:pt x="258763" y="534591"/>
                        <a:pt x="237728" y="485775"/>
                        <a:pt x="219075" y="447675"/>
                      </a:cubicBezTo>
                      <a:cubicBezTo>
                        <a:pt x="200422" y="409575"/>
                        <a:pt x="191294" y="382985"/>
                        <a:pt x="171450" y="345282"/>
                      </a:cubicBezTo>
                      <a:cubicBezTo>
                        <a:pt x="151606" y="307579"/>
                        <a:pt x="120651" y="262335"/>
                        <a:pt x="100013" y="221457"/>
                      </a:cubicBezTo>
                      <a:cubicBezTo>
                        <a:pt x="79375" y="180579"/>
                        <a:pt x="64294" y="136922"/>
                        <a:pt x="47625" y="100013"/>
                      </a:cubicBezTo>
                      <a:cubicBezTo>
                        <a:pt x="30956" y="63103"/>
                        <a:pt x="15478" y="31551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3" name="Freihandform: Form 1140">
                  <a:extLst>
                    <a:ext uri="{FF2B5EF4-FFF2-40B4-BE49-F238E27FC236}">
                      <a16:creationId xmlns:a16="http://schemas.microsoft.com/office/drawing/2014/main" id="{C3EAB5C5-0C39-61CA-7486-D5E498088AD1}"/>
                    </a:ext>
                  </a:extLst>
                </p:cNvPr>
                <p:cNvSpPr/>
                <p:nvPr/>
              </p:nvSpPr>
              <p:spPr>
                <a:xfrm>
                  <a:off x="10849232" y="2212896"/>
                  <a:ext cx="417890" cy="627907"/>
                </a:xfrm>
                <a:custGeom>
                  <a:avLst/>
                  <a:gdLst>
                    <a:gd name="connsiteX0" fmla="*/ 433460 w 433460"/>
                    <a:gd name="connsiteY0" fmla="*/ 680732 h 680732"/>
                    <a:gd name="connsiteX1" fmla="*/ 316779 w 433460"/>
                    <a:gd name="connsiteY1" fmla="*/ 533094 h 680732"/>
                    <a:gd name="connsiteX2" fmla="*/ 254866 w 433460"/>
                    <a:gd name="connsiteY2" fmla="*/ 442607 h 680732"/>
                    <a:gd name="connsiteX3" fmla="*/ 164379 w 433460"/>
                    <a:gd name="connsiteY3" fmla="*/ 328307 h 680732"/>
                    <a:gd name="connsiteX4" fmla="*/ 64366 w 433460"/>
                    <a:gd name="connsiteY4" fmla="*/ 159238 h 680732"/>
                    <a:gd name="connsiteX5" fmla="*/ 72 w 433460"/>
                    <a:gd name="connsiteY5" fmla="*/ 2075 h 680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3460" h="680732">
                      <a:moveTo>
                        <a:pt x="433460" y="680732"/>
                      </a:moveTo>
                      <a:cubicBezTo>
                        <a:pt x="390002" y="626756"/>
                        <a:pt x="346545" y="572781"/>
                        <a:pt x="316779" y="533094"/>
                      </a:cubicBezTo>
                      <a:cubicBezTo>
                        <a:pt x="287013" y="493407"/>
                        <a:pt x="280266" y="476738"/>
                        <a:pt x="254866" y="442607"/>
                      </a:cubicBezTo>
                      <a:cubicBezTo>
                        <a:pt x="229466" y="408476"/>
                        <a:pt x="196129" y="375535"/>
                        <a:pt x="164379" y="328307"/>
                      </a:cubicBezTo>
                      <a:cubicBezTo>
                        <a:pt x="132629" y="281079"/>
                        <a:pt x="91750" y="213610"/>
                        <a:pt x="64366" y="159238"/>
                      </a:cubicBezTo>
                      <a:cubicBezTo>
                        <a:pt x="36982" y="104866"/>
                        <a:pt x="-1912" y="-17372"/>
                        <a:pt x="72" y="207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4" name="Freihandform: Form 1141">
                  <a:extLst>
                    <a:ext uri="{FF2B5EF4-FFF2-40B4-BE49-F238E27FC236}">
                      <a16:creationId xmlns:a16="http://schemas.microsoft.com/office/drawing/2014/main" id="{49140E6A-2E97-6A14-AABE-6BCC21B2A823}"/>
                    </a:ext>
                  </a:extLst>
                </p:cNvPr>
                <p:cNvSpPr/>
                <p:nvPr/>
              </p:nvSpPr>
              <p:spPr>
                <a:xfrm>
                  <a:off x="10918876" y="2281715"/>
                  <a:ext cx="457675" cy="574120"/>
                </a:xfrm>
                <a:custGeom>
                  <a:avLst/>
                  <a:gdLst>
                    <a:gd name="connsiteX0" fmla="*/ 464344 w 464344"/>
                    <a:gd name="connsiteY0" fmla="*/ 588169 h 588169"/>
                    <a:gd name="connsiteX1" fmla="*/ 347662 w 464344"/>
                    <a:gd name="connsiteY1" fmla="*/ 459581 h 588169"/>
                    <a:gd name="connsiteX2" fmla="*/ 230981 w 464344"/>
                    <a:gd name="connsiteY2" fmla="*/ 307181 h 588169"/>
                    <a:gd name="connsiteX3" fmla="*/ 111919 w 464344"/>
                    <a:gd name="connsiteY3" fmla="*/ 147637 h 588169"/>
                    <a:gd name="connsiteX4" fmla="*/ 0 w 464344"/>
                    <a:gd name="connsiteY4" fmla="*/ 0 h 588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344" h="588169">
                      <a:moveTo>
                        <a:pt x="464344" y="588169"/>
                      </a:moveTo>
                      <a:cubicBezTo>
                        <a:pt x="425450" y="547290"/>
                        <a:pt x="386556" y="506412"/>
                        <a:pt x="347662" y="459581"/>
                      </a:cubicBezTo>
                      <a:cubicBezTo>
                        <a:pt x="308768" y="412750"/>
                        <a:pt x="270271" y="359172"/>
                        <a:pt x="230981" y="307181"/>
                      </a:cubicBezTo>
                      <a:cubicBezTo>
                        <a:pt x="191691" y="255190"/>
                        <a:pt x="150416" y="198834"/>
                        <a:pt x="111919" y="147637"/>
                      </a:cubicBezTo>
                      <a:cubicBezTo>
                        <a:pt x="73422" y="96440"/>
                        <a:pt x="36711" y="48220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5" name="Freihandform: Form 1142">
                  <a:extLst>
                    <a:ext uri="{FF2B5EF4-FFF2-40B4-BE49-F238E27FC236}">
                      <a16:creationId xmlns:a16="http://schemas.microsoft.com/office/drawing/2014/main" id="{1C43A20F-47E4-42E7-FBB4-46A09790F5FA}"/>
                    </a:ext>
                  </a:extLst>
                </p:cNvPr>
                <p:cNvSpPr/>
                <p:nvPr/>
              </p:nvSpPr>
              <p:spPr>
                <a:xfrm>
                  <a:off x="11032699" y="2381965"/>
                  <a:ext cx="451010" cy="478632"/>
                </a:xfrm>
                <a:custGeom>
                  <a:avLst/>
                  <a:gdLst>
                    <a:gd name="connsiteX0" fmla="*/ 461963 w 461963"/>
                    <a:gd name="connsiteY0" fmla="*/ 507207 h 507207"/>
                    <a:gd name="connsiteX1" fmla="*/ 347663 w 461963"/>
                    <a:gd name="connsiteY1" fmla="*/ 390525 h 507207"/>
                    <a:gd name="connsiteX2" fmla="*/ 238125 w 461963"/>
                    <a:gd name="connsiteY2" fmla="*/ 285750 h 507207"/>
                    <a:gd name="connsiteX3" fmla="*/ 126207 w 461963"/>
                    <a:gd name="connsiteY3" fmla="*/ 154782 h 507207"/>
                    <a:gd name="connsiteX4" fmla="*/ 0 w 461963"/>
                    <a:gd name="connsiteY4" fmla="*/ 0 h 507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963" h="507207">
                      <a:moveTo>
                        <a:pt x="461963" y="507207"/>
                      </a:moveTo>
                      <a:cubicBezTo>
                        <a:pt x="423466" y="467320"/>
                        <a:pt x="384969" y="427434"/>
                        <a:pt x="347663" y="390525"/>
                      </a:cubicBezTo>
                      <a:cubicBezTo>
                        <a:pt x="310357" y="353615"/>
                        <a:pt x="275034" y="325040"/>
                        <a:pt x="238125" y="285750"/>
                      </a:cubicBezTo>
                      <a:cubicBezTo>
                        <a:pt x="201216" y="246460"/>
                        <a:pt x="165894" y="202407"/>
                        <a:pt x="126207" y="154782"/>
                      </a:cubicBezTo>
                      <a:cubicBezTo>
                        <a:pt x="86520" y="107157"/>
                        <a:pt x="43260" y="53578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6" name="Freihandform: Form 1143">
                  <a:extLst>
                    <a:ext uri="{FF2B5EF4-FFF2-40B4-BE49-F238E27FC236}">
                      <a16:creationId xmlns:a16="http://schemas.microsoft.com/office/drawing/2014/main" id="{96869B15-7E94-571D-1245-2CE7321B3130}"/>
                    </a:ext>
                  </a:extLst>
                </p:cNvPr>
                <p:cNvSpPr/>
                <p:nvPr/>
              </p:nvSpPr>
              <p:spPr>
                <a:xfrm>
                  <a:off x="11172508" y="2464139"/>
                  <a:ext cx="425500" cy="401221"/>
                </a:xfrm>
                <a:custGeom>
                  <a:avLst/>
                  <a:gdLst>
                    <a:gd name="connsiteX0" fmla="*/ 459581 w 459581"/>
                    <a:gd name="connsiteY0" fmla="*/ 421482 h 421482"/>
                    <a:gd name="connsiteX1" fmla="*/ 283368 w 459581"/>
                    <a:gd name="connsiteY1" fmla="*/ 283369 h 421482"/>
                    <a:gd name="connsiteX2" fmla="*/ 157162 w 459581"/>
                    <a:gd name="connsiteY2" fmla="*/ 147638 h 421482"/>
                    <a:gd name="connsiteX3" fmla="*/ 0 w 459581"/>
                    <a:gd name="connsiteY3" fmla="*/ 0 h 421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9581" h="421482">
                      <a:moveTo>
                        <a:pt x="459581" y="421482"/>
                      </a:moveTo>
                      <a:cubicBezTo>
                        <a:pt x="396676" y="375246"/>
                        <a:pt x="333771" y="329010"/>
                        <a:pt x="283368" y="283369"/>
                      </a:cubicBezTo>
                      <a:cubicBezTo>
                        <a:pt x="232965" y="237728"/>
                        <a:pt x="204390" y="194866"/>
                        <a:pt x="157162" y="147638"/>
                      </a:cubicBezTo>
                      <a:cubicBezTo>
                        <a:pt x="109934" y="100410"/>
                        <a:pt x="54967" y="50205"/>
                        <a:pt x="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7" name="Freihandform: Form 1144">
                  <a:extLst>
                    <a:ext uri="{FF2B5EF4-FFF2-40B4-BE49-F238E27FC236}">
                      <a16:creationId xmlns:a16="http://schemas.microsoft.com/office/drawing/2014/main" id="{4D22DF5F-73B6-8A51-3213-2552DE2CDDFC}"/>
                    </a:ext>
                  </a:extLst>
                </p:cNvPr>
                <p:cNvSpPr/>
                <p:nvPr/>
              </p:nvSpPr>
              <p:spPr>
                <a:xfrm>
                  <a:off x="8914339" y="2640376"/>
                  <a:ext cx="2614611" cy="517877"/>
                </a:xfrm>
                <a:custGeom>
                  <a:avLst/>
                  <a:gdLst>
                    <a:gd name="connsiteX0" fmla="*/ 0 w 2624138"/>
                    <a:gd name="connsiteY0" fmla="*/ 517877 h 517877"/>
                    <a:gd name="connsiteX1" fmla="*/ 397669 w 2624138"/>
                    <a:gd name="connsiteY1" fmla="*/ 384527 h 517877"/>
                    <a:gd name="connsiteX2" fmla="*/ 745331 w 2624138"/>
                    <a:gd name="connsiteY2" fmla="*/ 220221 h 517877"/>
                    <a:gd name="connsiteX3" fmla="*/ 1109663 w 2624138"/>
                    <a:gd name="connsiteY3" fmla="*/ 67821 h 517877"/>
                    <a:gd name="connsiteX4" fmla="*/ 1421606 w 2624138"/>
                    <a:gd name="connsiteY4" fmla="*/ 1146 h 517877"/>
                    <a:gd name="connsiteX5" fmla="*/ 1835944 w 2624138"/>
                    <a:gd name="connsiteY5" fmla="*/ 32102 h 517877"/>
                    <a:gd name="connsiteX6" fmla="*/ 2202656 w 2624138"/>
                    <a:gd name="connsiteY6" fmla="*/ 113065 h 517877"/>
                    <a:gd name="connsiteX7" fmla="*/ 2431256 w 2624138"/>
                    <a:gd name="connsiteY7" fmla="*/ 158309 h 517877"/>
                    <a:gd name="connsiteX8" fmla="*/ 2624138 w 2624138"/>
                    <a:gd name="connsiteY8" fmla="*/ 172596 h 517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24138" h="517877">
                      <a:moveTo>
                        <a:pt x="0" y="517877"/>
                      </a:moveTo>
                      <a:cubicBezTo>
                        <a:pt x="136723" y="476006"/>
                        <a:pt x="273447" y="434136"/>
                        <a:pt x="397669" y="384527"/>
                      </a:cubicBezTo>
                      <a:cubicBezTo>
                        <a:pt x="521891" y="334918"/>
                        <a:pt x="626665" y="273005"/>
                        <a:pt x="745331" y="220221"/>
                      </a:cubicBezTo>
                      <a:cubicBezTo>
                        <a:pt x="863997" y="167437"/>
                        <a:pt x="996951" y="104333"/>
                        <a:pt x="1109663" y="67821"/>
                      </a:cubicBezTo>
                      <a:cubicBezTo>
                        <a:pt x="1222375" y="31309"/>
                        <a:pt x="1300559" y="7099"/>
                        <a:pt x="1421606" y="1146"/>
                      </a:cubicBezTo>
                      <a:cubicBezTo>
                        <a:pt x="1542653" y="-4807"/>
                        <a:pt x="1705769" y="13449"/>
                        <a:pt x="1835944" y="32102"/>
                      </a:cubicBezTo>
                      <a:cubicBezTo>
                        <a:pt x="1966119" y="50755"/>
                        <a:pt x="2103437" y="92030"/>
                        <a:pt x="2202656" y="113065"/>
                      </a:cubicBezTo>
                      <a:cubicBezTo>
                        <a:pt x="2301875" y="134099"/>
                        <a:pt x="2361009" y="148387"/>
                        <a:pt x="2431256" y="158309"/>
                      </a:cubicBezTo>
                      <a:cubicBezTo>
                        <a:pt x="2501503" y="168231"/>
                        <a:pt x="2562820" y="170413"/>
                        <a:pt x="2624138" y="172596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8" name="Freihandform: Form 1145">
                  <a:extLst>
                    <a:ext uri="{FF2B5EF4-FFF2-40B4-BE49-F238E27FC236}">
                      <a16:creationId xmlns:a16="http://schemas.microsoft.com/office/drawing/2014/main" id="{43C07C0F-16C8-87DF-30CE-58673592DB49}"/>
                    </a:ext>
                  </a:extLst>
                </p:cNvPr>
                <p:cNvSpPr/>
                <p:nvPr/>
              </p:nvSpPr>
              <p:spPr>
                <a:xfrm>
                  <a:off x="8850045" y="2481566"/>
                  <a:ext cx="2614613" cy="643350"/>
                </a:xfrm>
                <a:custGeom>
                  <a:avLst/>
                  <a:gdLst>
                    <a:gd name="connsiteX0" fmla="*/ 0 w 2614613"/>
                    <a:gd name="connsiteY0" fmla="*/ 643350 h 643350"/>
                    <a:gd name="connsiteX1" fmla="*/ 273844 w 2614613"/>
                    <a:gd name="connsiteY1" fmla="*/ 529050 h 643350"/>
                    <a:gd name="connsiteX2" fmla="*/ 623888 w 2614613"/>
                    <a:gd name="connsiteY2" fmla="*/ 338550 h 643350"/>
                    <a:gd name="connsiteX3" fmla="*/ 962025 w 2614613"/>
                    <a:gd name="connsiteY3" fmla="*/ 143287 h 643350"/>
                    <a:gd name="connsiteX4" fmla="*/ 1214438 w 2614613"/>
                    <a:gd name="connsiteY4" fmla="*/ 45656 h 643350"/>
                    <a:gd name="connsiteX5" fmla="*/ 1497807 w 2614613"/>
                    <a:gd name="connsiteY5" fmla="*/ 412 h 643350"/>
                    <a:gd name="connsiteX6" fmla="*/ 1864519 w 2614613"/>
                    <a:gd name="connsiteY6" fmla="*/ 69469 h 643350"/>
                    <a:gd name="connsiteX7" fmla="*/ 2100263 w 2614613"/>
                    <a:gd name="connsiteY7" fmla="*/ 157575 h 643350"/>
                    <a:gd name="connsiteX8" fmla="*/ 2378869 w 2614613"/>
                    <a:gd name="connsiteY8" fmla="*/ 240919 h 643350"/>
                    <a:gd name="connsiteX9" fmla="*/ 2614613 w 2614613"/>
                    <a:gd name="connsiteY9" fmla="*/ 283781 h 64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14613" h="643350">
                      <a:moveTo>
                        <a:pt x="0" y="643350"/>
                      </a:moveTo>
                      <a:cubicBezTo>
                        <a:pt x="84931" y="611600"/>
                        <a:pt x="169863" y="579850"/>
                        <a:pt x="273844" y="529050"/>
                      </a:cubicBezTo>
                      <a:cubicBezTo>
                        <a:pt x="377825" y="478250"/>
                        <a:pt x="509191" y="402844"/>
                        <a:pt x="623888" y="338550"/>
                      </a:cubicBezTo>
                      <a:cubicBezTo>
                        <a:pt x="738585" y="274256"/>
                        <a:pt x="863600" y="192103"/>
                        <a:pt x="962025" y="143287"/>
                      </a:cubicBezTo>
                      <a:cubicBezTo>
                        <a:pt x="1060450" y="94471"/>
                        <a:pt x="1125141" y="69468"/>
                        <a:pt x="1214438" y="45656"/>
                      </a:cubicBezTo>
                      <a:cubicBezTo>
                        <a:pt x="1303735" y="21843"/>
                        <a:pt x="1389460" y="-3557"/>
                        <a:pt x="1497807" y="412"/>
                      </a:cubicBezTo>
                      <a:cubicBezTo>
                        <a:pt x="1606154" y="4381"/>
                        <a:pt x="1764110" y="43275"/>
                        <a:pt x="1864519" y="69469"/>
                      </a:cubicBezTo>
                      <a:cubicBezTo>
                        <a:pt x="1964928" y="95663"/>
                        <a:pt x="2014538" y="129000"/>
                        <a:pt x="2100263" y="157575"/>
                      </a:cubicBezTo>
                      <a:cubicBezTo>
                        <a:pt x="2185988" y="186150"/>
                        <a:pt x="2293144" y="219885"/>
                        <a:pt x="2378869" y="240919"/>
                      </a:cubicBezTo>
                      <a:cubicBezTo>
                        <a:pt x="2464594" y="261953"/>
                        <a:pt x="2539603" y="272867"/>
                        <a:pt x="2614613" y="283781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39" name="Freihandform: Form 1146">
                  <a:extLst>
                    <a:ext uri="{FF2B5EF4-FFF2-40B4-BE49-F238E27FC236}">
                      <a16:creationId xmlns:a16="http://schemas.microsoft.com/office/drawing/2014/main" id="{20291187-EF5F-E91F-97CB-D1C2AE614C2E}"/>
                    </a:ext>
                  </a:extLst>
                </p:cNvPr>
                <p:cNvSpPr/>
                <p:nvPr/>
              </p:nvSpPr>
              <p:spPr>
                <a:xfrm>
                  <a:off x="8785753" y="2307009"/>
                  <a:ext cx="2618898" cy="755994"/>
                </a:xfrm>
                <a:custGeom>
                  <a:avLst/>
                  <a:gdLst>
                    <a:gd name="connsiteX0" fmla="*/ 0 w 2628240"/>
                    <a:gd name="connsiteY0" fmla="*/ 755994 h 755994"/>
                    <a:gd name="connsiteX1" fmla="*/ 214312 w 2628240"/>
                    <a:gd name="connsiteY1" fmla="*/ 667888 h 755994"/>
                    <a:gd name="connsiteX2" fmla="*/ 464343 w 2628240"/>
                    <a:gd name="connsiteY2" fmla="*/ 510726 h 755994"/>
                    <a:gd name="connsiteX3" fmla="*/ 821531 w 2628240"/>
                    <a:gd name="connsiteY3" fmla="*/ 260694 h 755994"/>
                    <a:gd name="connsiteX4" fmla="*/ 1181100 w 2628240"/>
                    <a:gd name="connsiteY4" fmla="*/ 48763 h 755994"/>
                    <a:gd name="connsiteX5" fmla="*/ 1457325 w 2628240"/>
                    <a:gd name="connsiteY5" fmla="*/ 1138 h 755994"/>
                    <a:gd name="connsiteX6" fmla="*/ 1819275 w 2628240"/>
                    <a:gd name="connsiteY6" fmla="*/ 77338 h 755994"/>
                    <a:gd name="connsiteX7" fmla="*/ 2097881 w 2628240"/>
                    <a:gd name="connsiteY7" fmla="*/ 220213 h 755994"/>
                    <a:gd name="connsiteX8" fmla="*/ 2331243 w 2628240"/>
                    <a:gd name="connsiteY8" fmla="*/ 305938 h 755994"/>
                    <a:gd name="connsiteX9" fmla="*/ 2581275 w 2628240"/>
                    <a:gd name="connsiteY9" fmla="*/ 394044 h 755994"/>
                    <a:gd name="connsiteX10" fmla="*/ 2626518 w 2628240"/>
                    <a:gd name="connsiteY10" fmla="*/ 408332 h 755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28240" h="755994">
                      <a:moveTo>
                        <a:pt x="0" y="755994"/>
                      </a:moveTo>
                      <a:cubicBezTo>
                        <a:pt x="68460" y="732380"/>
                        <a:pt x="136921" y="708766"/>
                        <a:pt x="214312" y="667888"/>
                      </a:cubicBezTo>
                      <a:cubicBezTo>
                        <a:pt x="291703" y="627010"/>
                        <a:pt x="363140" y="578592"/>
                        <a:pt x="464343" y="510726"/>
                      </a:cubicBezTo>
                      <a:cubicBezTo>
                        <a:pt x="565546" y="442860"/>
                        <a:pt x="702071" y="337688"/>
                        <a:pt x="821531" y="260694"/>
                      </a:cubicBezTo>
                      <a:cubicBezTo>
                        <a:pt x="940991" y="183700"/>
                        <a:pt x="1075134" y="92022"/>
                        <a:pt x="1181100" y="48763"/>
                      </a:cubicBezTo>
                      <a:cubicBezTo>
                        <a:pt x="1287066" y="5504"/>
                        <a:pt x="1350963" y="-3625"/>
                        <a:pt x="1457325" y="1138"/>
                      </a:cubicBezTo>
                      <a:cubicBezTo>
                        <a:pt x="1563688" y="5900"/>
                        <a:pt x="1712516" y="40825"/>
                        <a:pt x="1819275" y="77338"/>
                      </a:cubicBezTo>
                      <a:cubicBezTo>
                        <a:pt x="1926034" y="113851"/>
                        <a:pt x="2012553" y="182113"/>
                        <a:pt x="2097881" y="220213"/>
                      </a:cubicBezTo>
                      <a:cubicBezTo>
                        <a:pt x="2183209" y="258313"/>
                        <a:pt x="2331243" y="305938"/>
                        <a:pt x="2331243" y="305938"/>
                      </a:cubicBezTo>
                      <a:lnTo>
                        <a:pt x="2581275" y="394044"/>
                      </a:lnTo>
                      <a:cubicBezTo>
                        <a:pt x="2630488" y="411110"/>
                        <a:pt x="2630884" y="388488"/>
                        <a:pt x="2626518" y="408332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0" name="Freihandform: Form 1147">
                  <a:extLst>
                    <a:ext uri="{FF2B5EF4-FFF2-40B4-BE49-F238E27FC236}">
                      <a16:creationId xmlns:a16="http://schemas.microsoft.com/office/drawing/2014/main" id="{765705CB-855D-B688-E4A5-7DEC8D3CE103}"/>
                    </a:ext>
                  </a:extLst>
                </p:cNvPr>
                <p:cNvSpPr/>
                <p:nvPr/>
              </p:nvSpPr>
              <p:spPr>
                <a:xfrm>
                  <a:off x="8726220" y="2092574"/>
                  <a:ext cx="2626519" cy="932329"/>
                </a:xfrm>
                <a:custGeom>
                  <a:avLst/>
                  <a:gdLst>
                    <a:gd name="connsiteX0" fmla="*/ 0 w 2626519"/>
                    <a:gd name="connsiteY0" fmla="*/ 932329 h 932329"/>
                    <a:gd name="connsiteX1" fmla="*/ 252413 w 2626519"/>
                    <a:gd name="connsiteY1" fmla="*/ 775167 h 932329"/>
                    <a:gd name="connsiteX2" fmla="*/ 471488 w 2626519"/>
                    <a:gd name="connsiteY2" fmla="*/ 613242 h 932329"/>
                    <a:gd name="connsiteX3" fmla="*/ 671513 w 2626519"/>
                    <a:gd name="connsiteY3" fmla="*/ 460842 h 932329"/>
                    <a:gd name="connsiteX4" fmla="*/ 845344 w 2626519"/>
                    <a:gd name="connsiteY4" fmla="*/ 289392 h 932329"/>
                    <a:gd name="connsiteX5" fmla="*/ 1190625 w 2626519"/>
                    <a:gd name="connsiteY5" fmla="*/ 51267 h 932329"/>
                    <a:gd name="connsiteX6" fmla="*/ 1483519 w 2626519"/>
                    <a:gd name="connsiteY6" fmla="*/ 3642 h 932329"/>
                    <a:gd name="connsiteX7" fmla="*/ 1790700 w 2626519"/>
                    <a:gd name="connsiteY7" fmla="*/ 113179 h 932329"/>
                    <a:gd name="connsiteX8" fmla="*/ 2078832 w 2626519"/>
                    <a:gd name="connsiteY8" fmla="*/ 272723 h 932329"/>
                    <a:gd name="connsiteX9" fmla="*/ 2226469 w 2626519"/>
                    <a:gd name="connsiteY9" fmla="*/ 396548 h 932329"/>
                    <a:gd name="connsiteX10" fmla="*/ 2407444 w 2626519"/>
                    <a:gd name="connsiteY10" fmla="*/ 477511 h 932329"/>
                    <a:gd name="connsiteX11" fmla="*/ 2528888 w 2626519"/>
                    <a:gd name="connsiteY11" fmla="*/ 537042 h 932329"/>
                    <a:gd name="connsiteX12" fmla="*/ 2626519 w 2626519"/>
                    <a:gd name="connsiteY12" fmla="*/ 563236 h 93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26519" h="932329">
                      <a:moveTo>
                        <a:pt x="0" y="932329"/>
                      </a:moveTo>
                      <a:cubicBezTo>
                        <a:pt x="86916" y="880338"/>
                        <a:pt x="173832" y="828348"/>
                        <a:pt x="252413" y="775167"/>
                      </a:cubicBezTo>
                      <a:cubicBezTo>
                        <a:pt x="330994" y="721986"/>
                        <a:pt x="401638" y="665629"/>
                        <a:pt x="471488" y="613242"/>
                      </a:cubicBezTo>
                      <a:cubicBezTo>
                        <a:pt x="541338" y="560855"/>
                        <a:pt x="609204" y="514817"/>
                        <a:pt x="671513" y="460842"/>
                      </a:cubicBezTo>
                      <a:cubicBezTo>
                        <a:pt x="733822" y="406867"/>
                        <a:pt x="758825" y="357654"/>
                        <a:pt x="845344" y="289392"/>
                      </a:cubicBezTo>
                      <a:cubicBezTo>
                        <a:pt x="931863" y="221130"/>
                        <a:pt x="1084263" y="98892"/>
                        <a:pt x="1190625" y="51267"/>
                      </a:cubicBezTo>
                      <a:cubicBezTo>
                        <a:pt x="1296987" y="3642"/>
                        <a:pt x="1383507" y="-6677"/>
                        <a:pt x="1483519" y="3642"/>
                      </a:cubicBezTo>
                      <a:cubicBezTo>
                        <a:pt x="1583532" y="13961"/>
                        <a:pt x="1691481" y="68332"/>
                        <a:pt x="1790700" y="113179"/>
                      </a:cubicBezTo>
                      <a:cubicBezTo>
                        <a:pt x="1889919" y="158026"/>
                        <a:pt x="2006204" y="225495"/>
                        <a:pt x="2078832" y="272723"/>
                      </a:cubicBezTo>
                      <a:cubicBezTo>
                        <a:pt x="2151460" y="319951"/>
                        <a:pt x="2171700" y="362417"/>
                        <a:pt x="2226469" y="396548"/>
                      </a:cubicBezTo>
                      <a:cubicBezTo>
                        <a:pt x="2281238" y="430679"/>
                        <a:pt x="2357041" y="454095"/>
                        <a:pt x="2407444" y="477511"/>
                      </a:cubicBezTo>
                      <a:cubicBezTo>
                        <a:pt x="2457847" y="500927"/>
                        <a:pt x="2492376" y="522755"/>
                        <a:pt x="2528888" y="537042"/>
                      </a:cubicBezTo>
                      <a:cubicBezTo>
                        <a:pt x="2565400" y="551329"/>
                        <a:pt x="2614216" y="557283"/>
                        <a:pt x="2626519" y="563236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1" name="Freihandform: Form 1148">
                  <a:extLst>
                    <a:ext uri="{FF2B5EF4-FFF2-40B4-BE49-F238E27FC236}">
                      <a16:creationId xmlns:a16="http://schemas.microsoft.com/office/drawing/2014/main" id="{5C787DAA-3F64-AE46-B197-B79CE3523155}"/>
                    </a:ext>
                  </a:extLst>
                </p:cNvPr>
                <p:cNvSpPr/>
                <p:nvPr/>
              </p:nvSpPr>
              <p:spPr>
                <a:xfrm>
                  <a:off x="8661927" y="1878367"/>
                  <a:ext cx="2636043" cy="1096530"/>
                </a:xfrm>
                <a:custGeom>
                  <a:avLst/>
                  <a:gdLst>
                    <a:gd name="connsiteX0" fmla="*/ 0 w 2636043"/>
                    <a:gd name="connsiteY0" fmla="*/ 1096530 h 1096530"/>
                    <a:gd name="connsiteX1" fmla="*/ 242887 w 2636043"/>
                    <a:gd name="connsiteY1" fmla="*/ 927461 h 1096530"/>
                    <a:gd name="connsiteX2" fmla="*/ 473868 w 2636043"/>
                    <a:gd name="connsiteY2" fmla="*/ 708386 h 1096530"/>
                    <a:gd name="connsiteX3" fmla="*/ 716756 w 2636043"/>
                    <a:gd name="connsiteY3" fmla="*/ 458355 h 1096530"/>
                    <a:gd name="connsiteX4" fmla="*/ 954881 w 2636043"/>
                    <a:gd name="connsiteY4" fmla="*/ 220230 h 1096530"/>
                    <a:gd name="connsiteX5" fmla="*/ 1147762 w 2636043"/>
                    <a:gd name="connsiteY5" fmla="*/ 77355 h 1096530"/>
                    <a:gd name="connsiteX6" fmla="*/ 1352550 w 2636043"/>
                    <a:gd name="connsiteY6" fmla="*/ 3536 h 1096530"/>
                    <a:gd name="connsiteX7" fmla="*/ 1554956 w 2636043"/>
                    <a:gd name="connsiteY7" fmla="*/ 24968 h 1096530"/>
                    <a:gd name="connsiteX8" fmla="*/ 1785937 w 2636043"/>
                    <a:gd name="connsiteY8" fmla="*/ 139268 h 1096530"/>
                    <a:gd name="connsiteX9" fmla="*/ 1983581 w 2636043"/>
                    <a:gd name="connsiteY9" fmla="*/ 284524 h 1096530"/>
                    <a:gd name="connsiteX10" fmla="*/ 2147887 w 2636043"/>
                    <a:gd name="connsiteY10" fmla="*/ 427399 h 1096530"/>
                    <a:gd name="connsiteX11" fmla="*/ 2259806 w 2636043"/>
                    <a:gd name="connsiteY11" fmla="*/ 505980 h 1096530"/>
                    <a:gd name="connsiteX12" fmla="*/ 2376487 w 2636043"/>
                    <a:gd name="connsiteY12" fmla="*/ 596468 h 1096530"/>
                    <a:gd name="connsiteX13" fmla="*/ 2533650 w 2636043"/>
                    <a:gd name="connsiteY13" fmla="*/ 665524 h 1096530"/>
                    <a:gd name="connsiteX14" fmla="*/ 2636043 w 2636043"/>
                    <a:gd name="connsiteY14" fmla="*/ 713149 h 109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636043" h="1096530">
                      <a:moveTo>
                        <a:pt x="0" y="1096530"/>
                      </a:moveTo>
                      <a:cubicBezTo>
                        <a:pt x="81954" y="1044341"/>
                        <a:pt x="163909" y="992152"/>
                        <a:pt x="242887" y="927461"/>
                      </a:cubicBezTo>
                      <a:cubicBezTo>
                        <a:pt x="321865" y="862770"/>
                        <a:pt x="394890" y="786570"/>
                        <a:pt x="473868" y="708386"/>
                      </a:cubicBezTo>
                      <a:cubicBezTo>
                        <a:pt x="552846" y="630202"/>
                        <a:pt x="636587" y="539714"/>
                        <a:pt x="716756" y="458355"/>
                      </a:cubicBezTo>
                      <a:cubicBezTo>
                        <a:pt x="796925" y="376996"/>
                        <a:pt x="883047" y="283730"/>
                        <a:pt x="954881" y="220230"/>
                      </a:cubicBezTo>
                      <a:cubicBezTo>
                        <a:pt x="1026715" y="156730"/>
                        <a:pt x="1081484" y="113471"/>
                        <a:pt x="1147762" y="77355"/>
                      </a:cubicBezTo>
                      <a:cubicBezTo>
                        <a:pt x="1214040" y="41239"/>
                        <a:pt x="1284684" y="12267"/>
                        <a:pt x="1352550" y="3536"/>
                      </a:cubicBezTo>
                      <a:cubicBezTo>
                        <a:pt x="1420416" y="-5195"/>
                        <a:pt x="1482725" y="2346"/>
                        <a:pt x="1554956" y="24968"/>
                      </a:cubicBezTo>
                      <a:cubicBezTo>
                        <a:pt x="1627187" y="47590"/>
                        <a:pt x="1714500" y="96009"/>
                        <a:pt x="1785937" y="139268"/>
                      </a:cubicBezTo>
                      <a:cubicBezTo>
                        <a:pt x="1857374" y="182527"/>
                        <a:pt x="1923256" y="236502"/>
                        <a:pt x="1983581" y="284524"/>
                      </a:cubicBezTo>
                      <a:cubicBezTo>
                        <a:pt x="2043906" y="332546"/>
                        <a:pt x="2101850" y="390490"/>
                        <a:pt x="2147887" y="427399"/>
                      </a:cubicBezTo>
                      <a:cubicBezTo>
                        <a:pt x="2193924" y="464308"/>
                        <a:pt x="2221706" y="477802"/>
                        <a:pt x="2259806" y="505980"/>
                      </a:cubicBezTo>
                      <a:cubicBezTo>
                        <a:pt x="2297906" y="534158"/>
                        <a:pt x="2330846" y="569877"/>
                        <a:pt x="2376487" y="596468"/>
                      </a:cubicBezTo>
                      <a:cubicBezTo>
                        <a:pt x="2422128" y="623059"/>
                        <a:pt x="2490391" y="646077"/>
                        <a:pt x="2533650" y="665524"/>
                      </a:cubicBezTo>
                      <a:cubicBezTo>
                        <a:pt x="2576909" y="684971"/>
                        <a:pt x="2606476" y="699060"/>
                        <a:pt x="2636043" y="713149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2" name="Freihandform: Form 1149">
                  <a:extLst>
                    <a:ext uri="{FF2B5EF4-FFF2-40B4-BE49-F238E27FC236}">
                      <a16:creationId xmlns:a16="http://schemas.microsoft.com/office/drawing/2014/main" id="{CF7FDAF8-C17B-062F-7B6E-67C1AD4A8217}"/>
                    </a:ext>
                  </a:extLst>
                </p:cNvPr>
                <p:cNvSpPr/>
                <p:nvPr/>
              </p:nvSpPr>
              <p:spPr>
                <a:xfrm>
                  <a:off x="8580964" y="1644013"/>
                  <a:ext cx="2616994" cy="1268972"/>
                </a:xfrm>
                <a:custGeom>
                  <a:avLst/>
                  <a:gdLst>
                    <a:gd name="connsiteX0" fmla="*/ 0 w 2616994"/>
                    <a:gd name="connsiteY0" fmla="*/ 1268972 h 1268972"/>
                    <a:gd name="connsiteX1" fmla="*/ 161925 w 2616994"/>
                    <a:gd name="connsiteY1" fmla="*/ 1164197 h 1268972"/>
                    <a:gd name="connsiteX2" fmla="*/ 388144 w 2616994"/>
                    <a:gd name="connsiteY2" fmla="*/ 940359 h 1268972"/>
                    <a:gd name="connsiteX3" fmla="*/ 635794 w 2616994"/>
                    <a:gd name="connsiteY3" fmla="*/ 649847 h 1268972"/>
                    <a:gd name="connsiteX4" fmla="*/ 819150 w 2616994"/>
                    <a:gd name="connsiteY4" fmla="*/ 433153 h 1268972"/>
                    <a:gd name="connsiteX5" fmla="*/ 1081088 w 2616994"/>
                    <a:gd name="connsiteY5" fmla="*/ 140259 h 1268972"/>
                    <a:gd name="connsiteX6" fmla="*/ 1247775 w 2616994"/>
                    <a:gd name="connsiteY6" fmla="*/ 33103 h 1268972"/>
                    <a:gd name="connsiteX7" fmla="*/ 1512094 w 2616994"/>
                    <a:gd name="connsiteY7" fmla="*/ 11672 h 1268972"/>
                    <a:gd name="connsiteX8" fmla="*/ 1824038 w 2616994"/>
                    <a:gd name="connsiteY8" fmla="*/ 199790 h 1268972"/>
                    <a:gd name="connsiteX9" fmla="*/ 1974056 w 2616994"/>
                    <a:gd name="connsiteY9" fmla="*/ 328378 h 1268972"/>
                    <a:gd name="connsiteX10" fmla="*/ 2152650 w 2616994"/>
                    <a:gd name="connsiteY10" fmla="*/ 516497 h 1268972"/>
                    <a:gd name="connsiteX11" fmla="*/ 2297906 w 2616994"/>
                    <a:gd name="connsiteY11" fmla="*/ 640322 h 1268972"/>
                    <a:gd name="connsiteX12" fmla="*/ 2407444 w 2616994"/>
                    <a:gd name="connsiteY12" fmla="*/ 745097 h 1268972"/>
                    <a:gd name="connsiteX13" fmla="*/ 2474119 w 2616994"/>
                    <a:gd name="connsiteY13" fmla="*/ 797484 h 1268972"/>
                    <a:gd name="connsiteX14" fmla="*/ 2616994 w 2616994"/>
                    <a:gd name="connsiteY14" fmla="*/ 854634 h 1268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616994" h="1268972">
                      <a:moveTo>
                        <a:pt x="0" y="1268972"/>
                      </a:moveTo>
                      <a:cubicBezTo>
                        <a:pt x="48617" y="1243969"/>
                        <a:pt x="97234" y="1218966"/>
                        <a:pt x="161925" y="1164197"/>
                      </a:cubicBezTo>
                      <a:cubicBezTo>
                        <a:pt x="226616" y="1109428"/>
                        <a:pt x="309166" y="1026084"/>
                        <a:pt x="388144" y="940359"/>
                      </a:cubicBezTo>
                      <a:cubicBezTo>
                        <a:pt x="467122" y="854634"/>
                        <a:pt x="635794" y="649847"/>
                        <a:pt x="635794" y="649847"/>
                      </a:cubicBezTo>
                      <a:cubicBezTo>
                        <a:pt x="707628" y="565313"/>
                        <a:pt x="744934" y="518084"/>
                        <a:pt x="819150" y="433153"/>
                      </a:cubicBezTo>
                      <a:cubicBezTo>
                        <a:pt x="893366" y="348222"/>
                        <a:pt x="1009651" y="206934"/>
                        <a:pt x="1081088" y="140259"/>
                      </a:cubicBezTo>
                      <a:cubicBezTo>
                        <a:pt x="1152525" y="73584"/>
                        <a:pt x="1175941" y="54534"/>
                        <a:pt x="1247775" y="33103"/>
                      </a:cubicBezTo>
                      <a:cubicBezTo>
                        <a:pt x="1319609" y="11672"/>
                        <a:pt x="1416050" y="-16109"/>
                        <a:pt x="1512094" y="11672"/>
                      </a:cubicBezTo>
                      <a:cubicBezTo>
                        <a:pt x="1608138" y="39453"/>
                        <a:pt x="1747044" y="147006"/>
                        <a:pt x="1824038" y="199790"/>
                      </a:cubicBezTo>
                      <a:cubicBezTo>
                        <a:pt x="1901032" y="252574"/>
                        <a:pt x="1919287" y="275593"/>
                        <a:pt x="1974056" y="328378"/>
                      </a:cubicBezTo>
                      <a:cubicBezTo>
                        <a:pt x="2028825" y="381162"/>
                        <a:pt x="2098675" y="464506"/>
                        <a:pt x="2152650" y="516497"/>
                      </a:cubicBezTo>
                      <a:cubicBezTo>
                        <a:pt x="2206625" y="568488"/>
                        <a:pt x="2255440" y="602222"/>
                        <a:pt x="2297906" y="640322"/>
                      </a:cubicBezTo>
                      <a:cubicBezTo>
                        <a:pt x="2340372" y="678422"/>
                        <a:pt x="2378075" y="718903"/>
                        <a:pt x="2407444" y="745097"/>
                      </a:cubicBezTo>
                      <a:cubicBezTo>
                        <a:pt x="2436813" y="771291"/>
                        <a:pt x="2439194" y="779228"/>
                        <a:pt x="2474119" y="797484"/>
                      </a:cubicBezTo>
                      <a:cubicBezTo>
                        <a:pt x="2509044" y="815740"/>
                        <a:pt x="2603897" y="838362"/>
                        <a:pt x="2616994" y="85463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3" name="Freihandform: Form 1150">
                  <a:extLst>
                    <a:ext uri="{FF2B5EF4-FFF2-40B4-BE49-F238E27FC236}">
                      <a16:creationId xmlns:a16="http://schemas.microsoft.com/office/drawing/2014/main" id="{DC7BAD4E-87B7-B38C-15E9-575FA9A43BD1}"/>
                    </a:ext>
                  </a:extLst>
                </p:cNvPr>
                <p:cNvSpPr/>
                <p:nvPr/>
              </p:nvSpPr>
              <p:spPr>
                <a:xfrm>
                  <a:off x="8521433" y="1412356"/>
                  <a:ext cx="2240756" cy="1448241"/>
                </a:xfrm>
                <a:custGeom>
                  <a:avLst/>
                  <a:gdLst>
                    <a:gd name="connsiteX0" fmla="*/ 0 w 2240756"/>
                    <a:gd name="connsiteY0" fmla="*/ 1448241 h 1448241"/>
                    <a:gd name="connsiteX1" fmla="*/ 159544 w 2240756"/>
                    <a:gd name="connsiteY1" fmla="*/ 1324416 h 1448241"/>
                    <a:gd name="connsiteX2" fmla="*/ 381000 w 2240756"/>
                    <a:gd name="connsiteY2" fmla="*/ 1088672 h 1448241"/>
                    <a:gd name="connsiteX3" fmla="*/ 609600 w 2240756"/>
                    <a:gd name="connsiteY3" fmla="*/ 757679 h 1448241"/>
                    <a:gd name="connsiteX4" fmla="*/ 873919 w 2240756"/>
                    <a:gd name="connsiteY4" fmla="*/ 386204 h 1448241"/>
                    <a:gd name="connsiteX5" fmla="*/ 1095375 w 2240756"/>
                    <a:gd name="connsiteY5" fmla="*/ 124266 h 1448241"/>
                    <a:gd name="connsiteX6" fmla="*/ 1238250 w 2240756"/>
                    <a:gd name="connsiteY6" fmla="*/ 36160 h 1448241"/>
                    <a:gd name="connsiteX7" fmla="*/ 1373981 w 2240756"/>
                    <a:gd name="connsiteY7" fmla="*/ 441 h 1448241"/>
                    <a:gd name="connsiteX8" fmla="*/ 1631156 w 2240756"/>
                    <a:gd name="connsiteY8" fmla="*/ 57591 h 1448241"/>
                    <a:gd name="connsiteX9" fmla="*/ 1821656 w 2240756"/>
                    <a:gd name="connsiteY9" fmla="*/ 250472 h 1448241"/>
                    <a:gd name="connsiteX10" fmla="*/ 1921669 w 2240756"/>
                    <a:gd name="connsiteY10" fmla="*/ 326672 h 1448241"/>
                    <a:gd name="connsiteX11" fmla="*/ 2047875 w 2240756"/>
                    <a:gd name="connsiteY11" fmla="*/ 493360 h 1448241"/>
                    <a:gd name="connsiteX12" fmla="*/ 2095500 w 2240756"/>
                    <a:gd name="connsiteY12" fmla="*/ 567179 h 1448241"/>
                    <a:gd name="connsiteX13" fmla="*/ 2181225 w 2240756"/>
                    <a:gd name="connsiteY13" fmla="*/ 640997 h 1448241"/>
                    <a:gd name="connsiteX14" fmla="*/ 2240756 w 2240756"/>
                    <a:gd name="connsiteY14" fmla="*/ 698147 h 1448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240756" h="1448241">
                      <a:moveTo>
                        <a:pt x="0" y="1448241"/>
                      </a:moveTo>
                      <a:cubicBezTo>
                        <a:pt x="48022" y="1416292"/>
                        <a:pt x="96044" y="1384344"/>
                        <a:pt x="159544" y="1324416"/>
                      </a:cubicBezTo>
                      <a:cubicBezTo>
                        <a:pt x="223044" y="1264488"/>
                        <a:pt x="305991" y="1183128"/>
                        <a:pt x="381000" y="1088672"/>
                      </a:cubicBezTo>
                      <a:cubicBezTo>
                        <a:pt x="456009" y="994216"/>
                        <a:pt x="527447" y="874757"/>
                        <a:pt x="609600" y="757679"/>
                      </a:cubicBezTo>
                      <a:cubicBezTo>
                        <a:pt x="691753" y="640601"/>
                        <a:pt x="792957" y="491773"/>
                        <a:pt x="873919" y="386204"/>
                      </a:cubicBezTo>
                      <a:cubicBezTo>
                        <a:pt x="954881" y="280635"/>
                        <a:pt x="1034653" y="182607"/>
                        <a:pt x="1095375" y="124266"/>
                      </a:cubicBezTo>
                      <a:cubicBezTo>
                        <a:pt x="1156097" y="65925"/>
                        <a:pt x="1191816" y="56797"/>
                        <a:pt x="1238250" y="36160"/>
                      </a:cubicBezTo>
                      <a:cubicBezTo>
                        <a:pt x="1284684" y="15523"/>
                        <a:pt x="1308497" y="-3131"/>
                        <a:pt x="1373981" y="441"/>
                      </a:cubicBezTo>
                      <a:cubicBezTo>
                        <a:pt x="1439465" y="4013"/>
                        <a:pt x="1556543" y="15919"/>
                        <a:pt x="1631156" y="57591"/>
                      </a:cubicBezTo>
                      <a:cubicBezTo>
                        <a:pt x="1705769" y="99263"/>
                        <a:pt x="1773237" y="205625"/>
                        <a:pt x="1821656" y="250472"/>
                      </a:cubicBezTo>
                      <a:cubicBezTo>
                        <a:pt x="1870075" y="295319"/>
                        <a:pt x="1883966" y="286191"/>
                        <a:pt x="1921669" y="326672"/>
                      </a:cubicBezTo>
                      <a:cubicBezTo>
                        <a:pt x="1959372" y="367153"/>
                        <a:pt x="2018903" y="453275"/>
                        <a:pt x="2047875" y="493360"/>
                      </a:cubicBezTo>
                      <a:cubicBezTo>
                        <a:pt x="2076847" y="533445"/>
                        <a:pt x="2073275" y="542573"/>
                        <a:pt x="2095500" y="567179"/>
                      </a:cubicBezTo>
                      <a:cubicBezTo>
                        <a:pt x="2117725" y="591785"/>
                        <a:pt x="2157016" y="619169"/>
                        <a:pt x="2181225" y="640997"/>
                      </a:cubicBezTo>
                      <a:cubicBezTo>
                        <a:pt x="2205434" y="662825"/>
                        <a:pt x="2223095" y="680486"/>
                        <a:pt x="2240756" y="69814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4" name="Freihandform: Form 1151">
                  <a:extLst>
                    <a:ext uri="{FF2B5EF4-FFF2-40B4-BE49-F238E27FC236}">
                      <a16:creationId xmlns:a16="http://schemas.microsoft.com/office/drawing/2014/main" id="{D0CD1C16-D422-DAF1-8A2D-B675DFC1DAA9}"/>
                    </a:ext>
                  </a:extLst>
                </p:cNvPr>
                <p:cNvSpPr/>
                <p:nvPr/>
              </p:nvSpPr>
              <p:spPr>
                <a:xfrm>
                  <a:off x="8449995" y="1188838"/>
                  <a:ext cx="2093119" cy="1631278"/>
                </a:xfrm>
                <a:custGeom>
                  <a:avLst/>
                  <a:gdLst>
                    <a:gd name="connsiteX0" fmla="*/ 0 w 2093119"/>
                    <a:gd name="connsiteY0" fmla="*/ 1631278 h 1631278"/>
                    <a:gd name="connsiteX1" fmla="*/ 157163 w 2093119"/>
                    <a:gd name="connsiteY1" fmla="*/ 1483640 h 1631278"/>
                    <a:gd name="connsiteX2" fmla="*/ 290513 w 2093119"/>
                    <a:gd name="connsiteY2" fmla="*/ 1347909 h 1631278"/>
                    <a:gd name="connsiteX3" fmla="*/ 483394 w 2093119"/>
                    <a:gd name="connsiteY3" fmla="*/ 1069303 h 1631278"/>
                    <a:gd name="connsiteX4" fmla="*/ 714375 w 2093119"/>
                    <a:gd name="connsiteY4" fmla="*/ 716878 h 1631278"/>
                    <a:gd name="connsiteX5" fmla="*/ 852488 w 2093119"/>
                    <a:gd name="connsiteY5" fmla="*/ 497803 h 1631278"/>
                    <a:gd name="connsiteX6" fmla="*/ 954882 w 2093119"/>
                    <a:gd name="connsiteY6" fmla="*/ 328734 h 1631278"/>
                    <a:gd name="connsiteX7" fmla="*/ 1081088 w 2093119"/>
                    <a:gd name="connsiteY7" fmla="*/ 188240 h 1631278"/>
                    <a:gd name="connsiteX8" fmla="*/ 1226344 w 2093119"/>
                    <a:gd name="connsiteY8" fmla="*/ 64415 h 1631278"/>
                    <a:gd name="connsiteX9" fmla="*/ 1373982 w 2093119"/>
                    <a:gd name="connsiteY9" fmla="*/ 122 h 1631278"/>
                    <a:gd name="connsiteX10" fmla="*/ 1597819 w 2093119"/>
                    <a:gd name="connsiteY10" fmla="*/ 52509 h 1631278"/>
                    <a:gd name="connsiteX11" fmla="*/ 1762125 w 2093119"/>
                    <a:gd name="connsiteY11" fmla="*/ 193003 h 1631278"/>
                    <a:gd name="connsiteX12" fmla="*/ 1885950 w 2093119"/>
                    <a:gd name="connsiteY12" fmla="*/ 326353 h 1631278"/>
                    <a:gd name="connsiteX13" fmla="*/ 1981200 w 2093119"/>
                    <a:gd name="connsiteY13" fmla="*/ 454940 h 1631278"/>
                    <a:gd name="connsiteX14" fmla="*/ 2093119 w 2093119"/>
                    <a:gd name="connsiteY14" fmla="*/ 600197 h 1631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093119" h="1631278">
                      <a:moveTo>
                        <a:pt x="0" y="1631278"/>
                      </a:moveTo>
                      <a:cubicBezTo>
                        <a:pt x="56753" y="1577699"/>
                        <a:pt x="108744" y="1530868"/>
                        <a:pt x="157163" y="1483640"/>
                      </a:cubicBezTo>
                      <a:cubicBezTo>
                        <a:pt x="205582" y="1436412"/>
                        <a:pt x="236141" y="1416965"/>
                        <a:pt x="290513" y="1347909"/>
                      </a:cubicBezTo>
                      <a:cubicBezTo>
                        <a:pt x="344885" y="1278853"/>
                        <a:pt x="412750" y="1174475"/>
                        <a:pt x="483394" y="1069303"/>
                      </a:cubicBezTo>
                      <a:cubicBezTo>
                        <a:pt x="554038" y="964131"/>
                        <a:pt x="652859" y="812128"/>
                        <a:pt x="714375" y="716878"/>
                      </a:cubicBezTo>
                      <a:cubicBezTo>
                        <a:pt x="775891" y="621628"/>
                        <a:pt x="812404" y="562494"/>
                        <a:pt x="852488" y="497803"/>
                      </a:cubicBezTo>
                      <a:cubicBezTo>
                        <a:pt x="892572" y="433112"/>
                        <a:pt x="916782" y="380328"/>
                        <a:pt x="954882" y="328734"/>
                      </a:cubicBezTo>
                      <a:cubicBezTo>
                        <a:pt x="992982" y="277140"/>
                        <a:pt x="1035844" y="232293"/>
                        <a:pt x="1081088" y="188240"/>
                      </a:cubicBezTo>
                      <a:cubicBezTo>
                        <a:pt x="1126332" y="144187"/>
                        <a:pt x="1177528" y="95768"/>
                        <a:pt x="1226344" y="64415"/>
                      </a:cubicBezTo>
                      <a:cubicBezTo>
                        <a:pt x="1275160" y="33062"/>
                        <a:pt x="1312070" y="2106"/>
                        <a:pt x="1373982" y="122"/>
                      </a:cubicBezTo>
                      <a:cubicBezTo>
                        <a:pt x="1435894" y="-1862"/>
                        <a:pt x="1533129" y="20362"/>
                        <a:pt x="1597819" y="52509"/>
                      </a:cubicBezTo>
                      <a:cubicBezTo>
                        <a:pt x="1662509" y="84656"/>
                        <a:pt x="1714103" y="147362"/>
                        <a:pt x="1762125" y="193003"/>
                      </a:cubicBezTo>
                      <a:cubicBezTo>
                        <a:pt x="1810147" y="238644"/>
                        <a:pt x="1849438" y="282697"/>
                        <a:pt x="1885950" y="326353"/>
                      </a:cubicBezTo>
                      <a:cubicBezTo>
                        <a:pt x="1922462" y="370009"/>
                        <a:pt x="1946672" y="409299"/>
                        <a:pt x="1981200" y="454940"/>
                      </a:cubicBezTo>
                      <a:cubicBezTo>
                        <a:pt x="2015728" y="500581"/>
                        <a:pt x="2054423" y="550389"/>
                        <a:pt x="2093119" y="60019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5" name="Freihandform: Form 1152">
                  <a:extLst>
                    <a:ext uri="{FF2B5EF4-FFF2-40B4-BE49-F238E27FC236}">
                      <a16:creationId xmlns:a16="http://schemas.microsoft.com/office/drawing/2014/main" id="{412F19BF-07DE-AA2C-8C6F-6674672CF32C}"/>
                    </a:ext>
                  </a:extLst>
                </p:cNvPr>
                <p:cNvSpPr/>
                <p:nvPr/>
              </p:nvSpPr>
              <p:spPr>
                <a:xfrm>
                  <a:off x="8383320" y="1002013"/>
                  <a:ext cx="1883569" cy="1758572"/>
                </a:xfrm>
                <a:custGeom>
                  <a:avLst/>
                  <a:gdLst>
                    <a:gd name="connsiteX0" fmla="*/ 0 w 1883569"/>
                    <a:gd name="connsiteY0" fmla="*/ 1758572 h 1758572"/>
                    <a:gd name="connsiteX1" fmla="*/ 159544 w 1883569"/>
                    <a:gd name="connsiteY1" fmla="*/ 1615697 h 1758572"/>
                    <a:gd name="connsiteX2" fmla="*/ 273844 w 1883569"/>
                    <a:gd name="connsiteY2" fmla="*/ 1453772 h 1758572"/>
                    <a:gd name="connsiteX3" fmla="*/ 466725 w 1883569"/>
                    <a:gd name="connsiteY3" fmla="*/ 1168022 h 1758572"/>
                    <a:gd name="connsiteX4" fmla="*/ 621507 w 1883569"/>
                    <a:gd name="connsiteY4" fmla="*/ 901322 h 1758572"/>
                    <a:gd name="connsiteX5" fmla="*/ 859632 w 1883569"/>
                    <a:gd name="connsiteY5" fmla="*/ 527465 h 1758572"/>
                    <a:gd name="connsiteX6" fmla="*/ 1031082 w 1883569"/>
                    <a:gd name="connsiteY6" fmla="*/ 244097 h 1758572"/>
                    <a:gd name="connsiteX7" fmla="*/ 1145382 w 1883569"/>
                    <a:gd name="connsiteY7" fmla="*/ 120272 h 1758572"/>
                    <a:gd name="connsiteX8" fmla="*/ 1271588 w 1883569"/>
                    <a:gd name="connsiteY8" fmla="*/ 32165 h 1758572"/>
                    <a:gd name="connsiteX9" fmla="*/ 1373982 w 1883569"/>
                    <a:gd name="connsiteY9" fmla="*/ 1209 h 1758572"/>
                    <a:gd name="connsiteX10" fmla="*/ 1490663 w 1883569"/>
                    <a:gd name="connsiteY10" fmla="*/ 13115 h 1758572"/>
                    <a:gd name="connsiteX11" fmla="*/ 1614488 w 1883569"/>
                    <a:gd name="connsiteY11" fmla="*/ 75028 h 1758572"/>
                    <a:gd name="connsiteX12" fmla="*/ 1735932 w 1883569"/>
                    <a:gd name="connsiteY12" fmla="*/ 179803 h 1758572"/>
                    <a:gd name="connsiteX13" fmla="*/ 1883569 w 1883569"/>
                    <a:gd name="connsiteY13" fmla="*/ 344109 h 175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883569" h="1758572">
                      <a:moveTo>
                        <a:pt x="0" y="1758572"/>
                      </a:moveTo>
                      <a:cubicBezTo>
                        <a:pt x="56951" y="1712534"/>
                        <a:pt x="113903" y="1666497"/>
                        <a:pt x="159544" y="1615697"/>
                      </a:cubicBezTo>
                      <a:cubicBezTo>
                        <a:pt x="205185" y="1564897"/>
                        <a:pt x="222647" y="1528384"/>
                        <a:pt x="273844" y="1453772"/>
                      </a:cubicBezTo>
                      <a:cubicBezTo>
                        <a:pt x="325041" y="1379160"/>
                        <a:pt x="408781" y="1260097"/>
                        <a:pt x="466725" y="1168022"/>
                      </a:cubicBezTo>
                      <a:cubicBezTo>
                        <a:pt x="524669" y="1075947"/>
                        <a:pt x="556023" y="1008081"/>
                        <a:pt x="621507" y="901322"/>
                      </a:cubicBezTo>
                      <a:cubicBezTo>
                        <a:pt x="686991" y="794563"/>
                        <a:pt x="791370" y="637002"/>
                        <a:pt x="859632" y="527465"/>
                      </a:cubicBezTo>
                      <a:cubicBezTo>
                        <a:pt x="927894" y="417928"/>
                        <a:pt x="983457" y="311962"/>
                        <a:pt x="1031082" y="244097"/>
                      </a:cubicBezTo>
                      <a:cubicBezTo>
                        <a:pt x="1078707" y="176232"/>
                        <a:pt x="1105298" y="155594"/>
                        <a:pt x="1145382" y="120272"/>
                      </a:cubicBezTo>
                      <a:cubicBezTo>
                        <a:pt x="1185466" y="84950"/>
                        <a:pt x="1233488" y="52009"/>
                        <a:pt x="1271588" y="32165"/>
                      </a:cubicBezTo>
                      <a:cubicBezTo>
                        <a:pt x="1309688" y="12321"/>
                        <a:pt x="1337470" y="4384"/>
                        <a:pt x="1373982" y="1209"/>
                      </a:cubicBezTo>
                      <a:cubicBezTo>
                        <a:pt x="1410494" y="-1966"/>
                        <a:pt x="1450579" y="812"/>
                        <a:pt x="1490663" y="13115"/>
                      </a:cubicBezTo>
                      <a:cubicBezTo>
                        <a:pt x="1530747" y="25418"/>
                        <a:pt x="1573610" y="47247"/>
                        <a:pt x="1614488" y="75028"/>
                      </a:cubicBezTo>
                      <a:cubicBezTo>
                        <a:pt x="1655366" y="102809"/>
                        <a:pt x="1691085" y="134956"/>
                        <a:pt x="1735932" y="179803"/>
                      </a:cubicBezTo>
                      <a:cubicBezTo>
                        <a:pt x="1780779" y="224650"/>
                        <a:pt x="1832174" y="284379"/>
                        <a:pt x="1883569" y="344109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6" name="Freihandform: Form 1153">
                  <a:extLst>
                    <a:ext uri="{FF2B5EF4-FFF2-40B4-BE49-F238E27FC236}">
                      <a16:creationId xmlns:a16="http://schemas.microsoft.com/office/drawing/2014/main" id="{76C6D701-12D6-6C9B-696F-84F8E3E256B3}"/>
                    </a:ext>
                  </a:extLst>
                </p:cNvPr>
                <p:cNvSpPr/>
                <p:nvPr/>
              </p:nvSpPr>
              <p:spPr>
                <a:xfrm>
                  <a:off x="8326170" y="842164"/>
                  <a:ext cx="1740694" cy="1887465"/>
                </a:xfrm>
                <a:custGeom>
                  <a:avLst/>
                  <a:gdLst>
                    <a:gd name="connsiteX0" fmla="*/ 0 w 1740694"/>
                    <a:gd name="connsiteY0" fmla="*/ 1887464 h 1887464"/>
                    <a:gd name="connsiteX1" fmla="*/ 109538 w 1740694"/>
                    <a:gd name="connsiteY1" fmla="*/ 1768402 h 1887464"/>
                    <a:gd name="connsiteX2" fmla="*/ 223838 w 1740694"/>
                    <a:gd name="connsiteY2" fmla="*/ 1637433 h 1887464"/>
                    <a:gd name="connsiteX3" fmla="*/ 330994 w 1740694"/>
                    <a:gd name="connsiteY3" fmla="*/ 1485033 h 1887464"/>
                    <a:gd name="connsiteX4" fmla="*/ 450057 w 1740694"/>
                    <a:gd name="connsiteY4" fmla="*/ 1289771 h 1887464"/>
                    <a:gd name="connsiteX5" fmla="*/ 564357 w 1740694"/>
                    <a:gd name="connsiteY5" fmla="*/ 1065933 h 1887464"/>
                    <a:gd name="connsiteX6" fmla="*/ 681038 w 1740694"/>
                    <a:gd name="connsiteY6" fmla="*/ 856383 h 1887464"/>
                    <a:gd name="connsiteX7" fmla="*/ 800100 w 1740694"/>
                    <a:gd name="connsiteY7" fmla="*/ 632546 h 1887464"/>
                    <a:gd name="connsiteX8" fmla="*/ 900113 w 1740694"/>
                    <a:gd name="connsiteY8" fmla="*/ 446808 h 1887464"/>
                    <a:gd name="connsiteX9" fmla="*/ 1031082 w 1740694"/>
                    <a:gd name="connsiteY9" fmla="*/ 258689 h 1887464"/>
                    <a:gd name="connsiteX10" fmla="*/ 1123950 w 1740694"/>
                    <a:gd name="connsiteY10" fmla="*/ 130102 h 1887464"/>
                    <a:gd name="connsiteX11" fmla="*/ 1257300 w 1740694"/>
                    <a:gd name="connsiteY11" fmla="*/ 37233 h 1887464"/>
                    <a:gd name="connsiteX12" fmla="*/ 1373982 w 1740694"/>
                    <a:gd name="connsiteY12" fmla="*/ 1514 h 1887464"/>
                    <a:gd name="connsiteX13" fmla="*/ 1490663 w 1740694"/>
                    <a:gd name="connsiteY13" fmla="*/ 15802 h 1887464"/>
                    <a:gd name="connsiteX14" fmla="*/ 1609725 w 1740694"/>
                    <a:gd name="connsiteY14" fmla="*/ 96764 h 1887464"/>
                    <a:gd name="connsiteX15" fmla="*/ 1740694 w 1740694"/>
                    <a:gd name="connsiteY15" fmla="*/ 213446 h 1887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40694" h="1887464">
                      <a:moveTo>
                        <a:pt x="0" y="1887464"/>
                      </a:moveTo>
                      <a:lnTo>
                        <a:pt x="109538" y="1768402"/>
                      </a:lnTo>
                      <a:cubicBezTo>
                        <a:pt x="146844" y="1726730"/>
                        <a:pt x="186929" y="1684661"/>
                        <a:pt x="223838" y="1637433"/>
                      </a:cubicBezTo>
                      <a:cubicBezTo>
                        <a:pt x="260747" y="1590205"/>
                        <a:pt x="293291" y="1542977"/>
                        <a:pt x="330994" y="1485033"/>
                      </a:cubicBezTo>
                      <a:cubicBezTo>
                        <a:pt x="368697" y="1427089"/>
                        <a:pt x="411163" y="1359621"/>
                        <a:pt x="450057" y="1289771"/>
                      </a:cubicBezTo>
                      <a:cubicBezTo>
                        <a:pt x="488951" y="1219921"/>
                        <a:pt x="525860" y="1138164"/>
                        <a:pt x="564357" y="1065933"/>
                      </a:cubicBezTo>
                      <a:cubicBezTo>
                        <a:pt x="602854" y="993702"/>
                        <a:pt x="641748" y="928614"/>
                        <a:pt x="681038" y="856383"/>
                      </a:cubicBezTo>
                      <a:cubicBezTo>
                        <a:pt x="720328" y="784152"/>
                        <a:pt x="763588" y="700808"/>
                        <a:pt x="800100" y="632546"/>
                      </a:cubicBezTo>
                      <a:cubicBezTo>
                        <a:pt x="836612" y="564284"/>
                        <a:pt x="861616" y="509118"/>
                        <a:pt x="900113" y="446808"/>
                      </a:cubicBezTo>
                      <a:cubicBezTo>
                        <a:pt x="938610" y="384498"/>
                        <a:pt x="993776" y="311473"/>
                        <a:pt x="1031082" y="258689"/>
                      </a:cubicBezTo>
                      <a:cubicBezTo>
                        <a:pt x="1068388" y="205905"/>
                        <a:pt x="1086247" y="167011"/>
                        <a:pt x="1123950" y="130102"/>
                      </a:cubicBezTo>
                      <a:cubicBezTo>
                        <a:pt x="1161653" y="93193"/>
                        <a:pt x="1215628" y="58664"/>
                        <a:pt x="1257300" y="37233"/>
                      </a:cubicBezTo>
                      <a:cubicBezTo>
                        <a:pt x="1298972" y="15802"/>
                        <a:pt x="1335088" y="5086"/>
                        <a:pt x="1373982" y="1514"/>
                      </a:cubicBezTo>
                      <a:cubicBezTo>
                        <a:pt x="1412876" y="-2058"/>
                        <a:pt x="1451372" y="-73"/>
                        <a:pt x="1490663" y="15802"/>
                      </a:cubicBezTo>
                      <a:cubicBezTo>
                        <a:pt x="1529954" y="31677"/>
                        <a:pt x="1568053" y="63823"/>
                        <a:pt x="1609725" y="96764"/>
                      </a:cubicBezTo>
                      <a:cubicBezTo>
                        <a:pt x="1651397" y="129705"/>
                        <a:pt x="1696045" y="171575"/>
                        <a:pt x="1740694" y="213446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7" name="Freihandform: Form 1154">
                  <a:extLst>
                    <a:ext uri="{FF2B5EF4-FFF2-40B4-BE49-F238E27FC236}">
                      <a16:creationId xmlns:a16="http://schemas.microsoft.com/office/drawing/2014/main" id="{70030D78-4F8F-411F-B6A2-7D5053C72FFC}"/>
                    </a:ext>
                  </a:extLst>
                </p:cNvPr>
                <p:cNvSpPr/>
                <p:nvPr/>
              </p:nvSpPr>
              <p:spPr>
                <a:xfrm>
                  <a:off x="8257114" y="718816"/>
                  <a:ext cx="1566386" cy="1984620"/>
                </a:xfrm>
                <a:custGeom>
                  <a:avLst/>
                  <a:gdLst>
                    <a:gd name="connsiteX0" fmla="*/ 0 w 1559719"/>
                    <a:gd name="connsiteY0" fmla="*/ 1975027 h 1975027"/>
                    <a:gd name="connsiteX1" fmla="*/ 111919 w 1559719"/>
                    <a:gd name="connsiteY1" fmla="*/ 1839295 h 1975027"/>
                    <a:gd name="connsiteX2" fmla="*/ 235744 w 1559719"/>
                    <a:gd name="connsiteY2" fmla="*/ 1703564 h 1975027"/>
                    <a:gd name="connsiteX3" fmla="*/ 340519 w 1559719"/>
                    <a:gd name="connsiteY3" fmla="*/ 1524970 h 1975027"/>
                    <a:gd name="connsiteX4" fmla="*/ 440531 w 1559719"/>
                    <a:gd name="connsiteY4" fmla="*/ 1339233 h 1975027"/>
                    <a:gd name="connsiteX5" fmla="*/ 564356 w 1559719"/>
                    <a:gd name="connsiteY5" fmla="*/ 1127302 h 1975027"/>
                    <a:gd name="connsiteX6" fmla="*/ 683419 w 1559719"/>
                    <a:gd name="connsiteY6" fmla="*/ 896320 h 1975027"/>
                    <a:gd name="connsiteX7" fmla="*/ 790575 w 1559719"/>
                    <a:gd name="connsiteY7" fmla="*/ 679627 h 1975027"/>
                    <a:gd name="connsiteX8" fmla="*/ 792956 w 1559719"/>
                    <a:gd name="connsiteY8" fmla="*/ 670102 h 1975027"/>
                    <a:gd name="connsiteX9" fmla="*/ 909638 w 1559719"/>
                    <a:gd name="connsiteY9" fmla="*/ 458170 h 1975027"/>
                    <a:gd name="connsiteX10" fmla="*/ 1021556 w 1559719"/>
                    <a:gd name="connsiteY10" fmla="*/ 293864 h 1975027"/>
                    <a:gd name="connsiteX11" fmla="*/ 1143000 w 1559719"/>
                    <a:gd name="connsiteY11" fmla="*/ 141464 h 1975027"/>
                    <a:gd name="connsiteX12" fmla="*/ 1238250 w 1559719"/>
                    <a:gd name="connsiteY12" fmla="*/ 41452 h 1975027"/>
                    <a:gd name="connsiteX13" fmla="*/ 1366838 w 1559719"/>
                    <a:gd name="connsiteY13" fmla="*/ 3352 h 1975027"/>
                    <a:gd name="connsiteX14" fmla="*/ 1488281 w 1559719"/>
                    <a:gd name="connsiteY14" fmla="*/ 8114 h 1975027"/>
                    <a:gd name="connsiteX15" fmla="*/ 1559719 w 1559719"/>
                    <a:gd name="connsiteY15" fmla="*/ 58120 h 197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59719" h="1975027">
                      <a:moveTo>
                        <a:pt x="0" y="1975027"/>
                      </a:moveTo>
                      <a:cubicBezTo>
                        <a:pt x="36314" y="1929783"/>
                        <a:pt x="72628" y="1884539"/>
                        <a:pt x="111919" y="1839295"/>
                      </a:cubicBezTo>
                      <a:cubicBezTo>
                        <a:pt x="151210" y="1794051"/>
                        <a:pt x="197644" y="1755951"/>
                        <a:pt x="235744" y="1703564"/>
                      </a:cubicBezTo>
                      <a:cubicBezTo>
                        <a:pt x="273844" y="1651177"/>
                        <a:pt x="306388" y="1585692"/>
                        <a:pt x="340519" y="1524970"/>
                      </a:cubicBezTo>
                      <a:cubicBezTo>
                        <a:pt x="374650" y="1464248"/>
                        <a:pt x="403225" y="1405511"/>
                        <a:pt x="440531" y="1339233"/>
                      </a:cubicBezTo>
                      <a:cubicBezTo>
                        <a:pt x="477837" y="1272955"/>
                        <a:pt x="523875" y="1201121"/>
                        <a:pt x="564356" y="1127302"/>
                      </a:cubicBezTo>
                      <a:cubicBezTo>
                        <a:pt x="604837" y="1053483"/>
                        <a:pt x="645716" y="970932"/>
                        <a:pt x="683419" y="896320"/>
                      </a:cubicBezTo>
                      <a:cubicBezTo>
                        <a:pt x="721122" y="821707"/>
                        <a:pt x="790575" y="679627"/>
                        <a:pt x="790575" y="679627"/>
                      </a:cubicBezTo>
                      <a:cubicBezTo>
                        <a:pt x="808831" y="641924"/>
                        <a:pt x="773112" y="707011"/>
                        <a:pt x="792956" y="670102"/>
                      </a:cubicBezTo>
                      <a:cubicBezTo>
                        <a:pt x="812800" y="633193"/>
                        <a:pt x="871538" y="520876"/>
                        <a:pt x="909638" y="458170"/>
                      </a:cubicBezTo>
                      <a:cubicBezTo>
                        <a:pt x="947738" y="395464"/>
                        <a:pt x="982662" y="346648"/>
                        <a:pt x="1021556" y="293864"/>
                      </a:cubicBezTo>
                      <a:cubicBezTo>
                        <a:pt x="1060450" y="241080"/>
                        <a:pt x="1106884" y="183533"/>
                        <a:pt x="1143000" y="141464"/>
                      </a:cubicBezTo>
                      <a:cubicBezTo>
                        <a:pt x="1179116" y="99395"/>
                        <a:pt x="1200944" y="64471"/>
                        <a:pt x="1238250" y="41452"/>
                      </a:cubicBezTo>
                      <a:cubicBezTo>
                        <a:pt x="1275556" y="18433"/>
                        <a:pt x="1325166" y="8908"/>
                        <a:pt x="1366838" y="3352"/>
                      </a:cubicBezTo>
                      <a:cubicBezTo>
                        <a:pt x="1408510" y="-2204"/>
                        <a:pt x="1456134" y="-1014"/>
                        <a:pt x="1488281" y="8114"/>
                      </a:cubicBezTo>
                      <a:cubicBezTo>
                        <a:pt x="1520428" y="17242"/>
                        <a:pt x="1540073" y="37681"/>
                        <a:pt x="1559719" y="5812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8" name="Freihandform: Form 1155">
                  <a:extLst>
                    <a:ext uri="{FF2B5EF4-FFF2-40B4-BE49-F238E27FC236}">
                      <a16:creationId xmlns:a16="http://schemas.microsoft.com/office/drawing/2014/main" id="{83530790-0534-2039-F04E-36CC390B1690}"/>
                    </a:ext>
                  </a:extLst>
                </p:cNvPr>
                <p:cNvSpPr/>
                <p:nvPr/>
              </p:nvSpPr>
              <p:spPr>
                <a:xfrm>
                  <a:off x="8111858" y="794147"/>
                  <a:ext cx="1162526" cy="1854520"/>
                </a:xfrm>
                <a:custGeom>
                  <a:avLst/>
                  <a:gdLst>
                    <a:gd name="connsiteX0" fmla="*/ 0 w 1150144"/>
                    <a:gd name="connsiteY0" fmla="*/ 1833563 h 1833563"/>
                    <a:gd name="connsiteX1" fmla="*/ 123825 w 1150144"/>
                    <a:gd name="connsiteY1" fmla="*/ 1702594 h 1833563"/>
                    <a:gd name="connsiteX2" fmla="*/ 230981 w 1150144"/>
                    <a:gd name="connsiteY2" fmla="*/ 1562100 h 1833563"/>
                    <a:gd name="connsiteX3" fmla="*/ 338137 w 1150144"/>
                    <a:gd name="connsiteY3" fmla="*/ 1397794 h 1833563"/>
                    <a:gd name="connsiteX4" fmla="*/ 459581 w 1150144"/>
                    <a:gd name="connsiteY4" fmla="*/ 1200150 h 1833563"/>
                    <a:gd name="connsiteX5" fmla="*/ 583406 w 1150144"/>
                    <a:gd name="connsiteY5" fmla="*/ 985838 h 1833563"/>
                    <a:gd name="connsiteX6" fmla="*/ 695325 w 1150144"/>
                    <a:gd name="connsiteY6" fmla="*/ 757238 h 1833563"/>
                    <a:gd name="connsiteX7" fmla="*/ 804862 w 1150144"/>
                    <a:gd name="connsiteY7" fmla="*/ 535782 h 1833563"/>
                    <a:gd name="connsiteX8" fmla="*/ 940594 w 1150144"/>
                    <a:gd name="connsiteY8" fmla="*/ 314325 h 1833563"/>
                    <a:gd name="connsiteX9" fmla="*/ 1038225 w 1150144"/>
                    <a:gd name="connsiteY9" fmla="*/ 138113 h 1833563"/>
                    <a:gd name="connsiteX10" fmla="*/ 1150144 w 1150144"/>
                    <a:gd name="connsiteY10" fmla="*/ 0 h 18335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50144" h="1833563">
                      <a:moveTo>
                        <a:pt x="0" y="1833563"/>
                      </a:moveTo>
                      <a:cubicBezTo>
                        <a:pt x="42664" y="1790700"/>
                        <a:pt x="85328" y="1747838"/>
                        <a:pt x="123825" y="1702594"/>
                      </a:cubicBezTo>
                      <a:cubicBezTo>
                        <a:pt x="162322" y="1657350"/>
                        <a:pt x="195262" y="1612900"/>
                        <a:pt x="230981" y="1562100"/>
                      </a:cubicBezTo>
                      <a:cubicBezTo>
                        <a:pt x="266700" y="1511300"/>
                        <a:pt x="300037" y="1458119"/>
                        <a:pt x="338137" y="1397794"/>
                      </a:cubicBezTo>
                      <a:cubicBezTo>
                        <a:pt x="376237" y="1337469"/>
                        <a:pt x="418703" y="1268809"/>
                        <a:pt x="459581" y="1200150"/>
                      </a:cubicBezTo>
                      <a:cubicBezTo>
                        <a:pt x="500459" y="1131491"/>
                        <a:pt x="544115" y="1059657"/>
                        <a:pt x="583406" y="985838"/>
                      </a:cubicBezTo>
                      <a:cubicBezTo>
                        <a:pt x="622697" y="912019"/>
                        <a:pt x="658416" y="832247"/>
                        <a:pt x="695325" y="757238"/>
                      </a:cubicBezTo>
                      <a:cubicBezTo>
                        <a:pt x="732234" y="682229"/>
                        <a:pt x="763984" y="609601"/>
                        <a:pt x="804862" y="535782"/>
                      </a:cubicBezTo>
                      <a:cubicBezTo>
                        <a:pt x="845740" y="461963"/>
                        <a:pt x="901700" y="380603"/>
                        <a:pt x="940594" y="314325"/>
                      </a:cubicBezTo>
                      <a:cubicBezTo>
                        <a:pt x="979488" y="248047"/>
                        <a:pt x="1003300" y="190500"/>
                        <a:pt x="1038225" y="138113"/>
                      </a:cubicBezTo>
                      <a:cubicBezTo>
                        <a:pt x="1073150" y="85725"/>
                        <a:pt x="1111647" y="42862"/>
                        <a:pt x="1150144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49" name="Freihandform: Form 1156">
                  <a:extLst>
                    <a:ext uri="{FF2B5EF4-FFF2-40B4-BE49-F238E27FC236}">
                      <a16:creationId xmlns:a16="http://schemas.microsoft.com/office/drawing/2014/main" id="{DE8D8806-8ED6-D58C-0DAE-9ECBDE95BC7E}"/>
                    </a:ext>
                  </a:extLst>
                </p:cNvPr>
                <p:cNvSpPr/>
                <p:nvPr/>
              </p:nvSpPr>
              <p:spPr>
                <a:xfrm>
                  <a:off x="8048885" y="1169910"/>
                  <a:ext cx="924986" cy="1466850"/>
                </a:xfrm>
                <a:custGeom>
                  <a:avLst/>
                  <a:gdLst>
                    <a:gd name="connsiteX0" fmla="*/ 0 w 921543"/>
                    <a:gd name="connsiteY0" fmla="*/ 1450181 h 1450181"/>
                    <a:gd name="connsiteX1" fmla="*/ 119062 w 921543"/>
                    <a:gd name="connsiteY1" fmla="*/ 1357312 h 1450181"/>
                    <a:gd name="connsiteX2" fmla="*/ 228600 w 921543"/>
                    <a:gd name="connsiteY2" fmla="*/ 1209675 h 1450181"/>
                    <a:gd name="connsiteX3" fmla="*/ 345281 w 921543"/>
                    <a:gd name="connsiteY3" fmla="*/ 1062037 h 1450181"/>
                    <a:gd name="connsiteX4" fmla="*/ 450056 w 921543"/>
                    <a:gd name="connsiteY4" fmla="*/ 871537 h 1450181"/>
                    <a:gd name="connsiteX5" fmla="*/ 573881 w 921543"/>
                    <a:gd name="connsiteY5" fmla="*/ 647700 h 1450181"/>
                    <a:gd name="connsiteX6" fmla="*/ 683418 w 921543"/>
                    <a:gd name="connsiteY6" fmla="*/ 433387 h 1450181"/>
                    <a:gd name="connsiteX7" fmla="*/ 788193 w 921543"/>
                    <a:gd name="connsiteY7" fmla="*/ 230981 h 1450181"/>
                    <a:gd name="connsiteX8" fmla="*/ 921543 w 921543"/>
                    <a:gd name="connsiteY8" fmla="*/ 0 h 14501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1543" h="1450181">
                      <a:moveTo>
                        <a:pt x="0" y="1450181"/>
                      </a:moveTo>
                      <a:cubicBezTo>
                        <a:pt x="40481" y="1423788"/>
                        <a:pt x="80962" y="1397396"/>
                        <a:pt x="119062" y="1357312"/>
                      </a:cubicBezTo>
                      <a:cubicBezTo>
                        <a:pt x="157162" y="1317228"/>
                        <a:pt x="228600" y="1209675"/>
                        <a:pt x="228600" y="1209675"/>
                      </a:cubicBezTo>
                      <a:cubicBezTo>
                        <a:pt x="266303" y="1160463"/>
                        <a:pt x="308372" y="1118393"/>
                        <a:pt x="345281" y="1062037"/>
                      </a:cubicBezTo>
                      <a:cubicBezTo>
                        <a:pt x="382190" y="1005681"/>
                        <a:pt x="450056" y="871537"/>
                        <a:pt x="450056" y="871537"/>
                      </a:cubicBezTo>
                      <a:cubicBezTo>
                        <a:pt x="488156" y="802481"/>
                        <a:pt x="534987" y="720725"/>
                        <a:pt x="573881" y="647700"/>
                      </a:cubicBezTo>
                      <a:cubicBezTo>
                        <a:pt x="612775" y="574675"/>
                        <a:pt x="647699" y="502840"/>
                        <a:pt x="683418" y="433387"/>
                      </a:cubicBezTo>
                      <a:cubicBezTo>
                        <a:pt x="719137" y="363934"/>
                        <a:pt x="748506" y="303212"/>
                        <a:pt x="788193" y="230981"/>
                      </a:cubicBezTo>
                      <a:cubicBezTo>
                        <a:pt x="827880" y="158750"/>
                        <a:pt x="874711" y="79375"/>
                        <a:pt x="921543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0" name="Freihandform: Form 1157">
                  <a:extLst>
                    <a:ext uri="{FF2B5EF4-FFF2-40B4-BE49-F238E27FC236}">
                      <a16:creationId xmlns:a16="http://schemas.microsoft.com/office/drawing/2014/main" id="{D08DE391-B578-E0AB-7601-906BE24C16F8}"/>
                    </a:ext>
                  </a:extLst>
                </p:cNvPr>
                <p:cNvSpPr/>
                <p:nvPr/>
              </p:nvSpPr>
              <p:spPr>
                <a:xfrm>
                  <a:off x="7996498" y="1650922"/>
                  <a:ext cx="677335" cy="974376"/>
                </a:xfrm>
                <a:custGeom>
                  <a:avLst/>
                  <a:gdLst>
                    <a:gd name="connsiteX0" fmla="*/ 0 w 673894"/>
                    <a:gd name="connsiteY0" fmla="*/ 969169 h 969169"/>
                    <a:gd name="connsiteX1" fmla="*/ 97631 w 673894"/>
                    <a:gd name="connsiteY1" fmla="*/ 862013 h 969169"/>
                    <a:gd name="connsiteX2" fmla="*/ 216694 w 673894"/>
                    <a:gd name="connsiteY2" fmla="*/ 735806 h 969169"/>
                    <a:gd name="connsiteX3" fmla="*/ 314325 w 673894"/>
                    <a:gd name="connsiteY3" fmla="*/ 595313 h 969169"/>
                    <a:gd name="connsiteX4" fmla="*/ 438150 w 673894"/>
                    <a:gd name="connsiteY4" fmla="*/ 402431 h 969169"/>
                    <a:gd name="connsiteX5" fmla="*/ 564356 w 673894"/>
                    <a:gd name="connsiteY5" fmla="*/ 207169 h 969169"/>
                    <a:gd name="connsiteX6" fmla="*/ 673894 w 673894"/>
                    <a:gd name="connsiteY6" fmla="*/ 0 h 969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3894" h="969169">
                      <a:moveTo>
                        <a:pt x="0" y="969169"/>
                      </a:moveTo>
                      <a:cubicBezTo>
                        <a:pt x="30757" y="935038"/>
                        <a:pt x="61515" y="900907"/>
                        <a:pt x="97631" y="862013"/>
                      </a:cubicBezTo>
                      <a:cubicBezTo>
                        <a:pt x="133747" y="823119"/>
                        <a:pt x="180578" y="780256"/>
                        <a:pt x="216694" y="735806"/>
                      </a:cubicBezTo>
                      <a:cubicBezTo>
                        <a:pt x="252810" y="691356"/>
                        <a:pt x="277416" y="650875"/>
                        <a:pt x="314325" y="595313"/>
                      </a:cubicBezTo>
                      <a:cubicBezTo>
                        <a:pt x="351234" y="539751"/>
                        <a:pt x="438150" y="402431"/>
                        <a:pt x="438150" y="402431"/>
                      </a:cubicBezTo>
                      <a:cubicBezTo>
                        <a:pt x="479822" y="337740"/>
                        <a:pt x="525065" y="274241"/>
                        <a:pt x="564356" y="207169"/>
                      </a:cubicBezTo>
                      <a:cubicBezTo>
                        <a:pt x="603647" y="140097"/>
                        <a:pt x="638770" y="70048"/>
                        <a:pt x="673894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1" name="Freihandform: Form 1158">
                  <a:extLst>
                    <a:ext uri="{FF2B5EF4-FFF2-40B4-BE49-F238E27FC236}">
                      <a16:creationId xmlns:a16="http://schemas.microsoft.com/office/drawing/2014/main" id="{D412DC1E-0843-CE3D-22F8-047E5ECFB6FC}"/>
                    </a:ext>
                  </a:extLst>
                </p:cNvPr>
                <p:cNvSpPr/>
                <p:nvPr/>
              </p:nvSpPr>
              <p:spPr>
                <a:xfrm>
                  <a:off x="7926120" y="2077166"/>
                  <a:ext cx="454819" cy="554831"/>
                </a:xfrm>
                <a:custGeom>
                  <a:avLst/>
                  <a:gdLst>
                    <a:gd name="connsiteX0" fmla="*/ 0 w 454819"/>
                    <a:gd name="connsiteY0" fmla="*/ 554831 h 554831"/>
                    <a:gd name="connsiteX1" fmla="*/ 109538 w 454819"/>
                    <a:gd name="connsiteY1" fmla="*/ 445294 h 554831"/>
                    <a:gd name="connsiteX2" fmla="*/ 204788 w 454819"/>
                    <a:gd name="connsiteY2" fmla="*/ 342900 h 554831"/>
                    <a:gd name="connsiteX3" fmla="*/ 352425 w 454819"/>
                    <a:gd name="connsiteY3" fmla="*/ 180975 h 554831"/>
                    <a:gd name="connsiteX4" fmla="*/ 454819 w 454819"/>
                    <a:gd name="connsiteY4" fmla="*/ 0 h 554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4819" h="554831">
                      <a:moveTo>
                        <a:pt x="0" y="554831"/>
                      </a:moveTo>
                      <a:lnTo>
                        <a:pt x="109538" y="445294"/>
                      </a:lnTo>
                      <a:cubicBezTo>
                        <a:pt x="143669" y="409972"/>
                        <a:pt x="204788" y="342900"/>
                        <a:pt x="204788" y="342900"/>
                      </a:cubicBezTo>
                      <a:cubicBezTo>
                        <a:pt x="245269" y="298847"/>
                        <a:pt x="310753" y="238125"/>
                        <a:pt x="352425" y="180975"/>
                      </a:cubicBezTo>
                      <a:cubicBezTo>
                        <a:pt x="394097" y="123825"/>
                        <a:pt x="424458" y="61912"/>
                        <a:pt x="454819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2" name="Freihandform: Form 1159">
                  <a:extLst>
                    <a:ext uri="{FF2B5EF4-FFF2-40B4-BE49-F238E27FC236}">
                      <a16:creationId xmlns:a16="http://schemas.microsoft.com/office/drawing/2014/main" id="{BD7196F3-B597-5F84-F365-11ABAD57CE8E}"/>
                    </a:ext>
                  </a:extLst>
                </p:cNvPr>
                <p:cNvSpPr/>
                <p:nvPr/>
              </p:nvSpPr>
              <p:spPr>
                <a:xfrm>
                  <a:off x="7843839" y="2212897"/>
                  <a:ext cx="420419" cy="427116"/>
                </a:xfrm>
                <a:custGeom>
                  <a:avLst/>
                  <a:gdLst>
                    <a:gd name="connsiteX0" fmla="*/ 0 w 407194"/>
                    <a:gd name="connsiteY0" fmla="*/ 414338 h 414338"/>
                    <a:gd name="connsiteX1" fmla="*/ 107156 w 407194"/>
                    <a:gd name="connsiteY1" fmla="*/ 314325 h 414338"/>
                    <a:gd name="connsiteX2" fmla="*/ 233363 w 407194"/>
                    <a:gd name="connsiteY2" fmla="*/ 219075 h 414338"/>
                    <a:gd name="connsiteX3" fmla="*/ 364331 w 407194"/>
                    <a:gd name="connsiteY3" fmla="*/ 57150 h 414338"/>
                    <a:gd name="connsiteX4" fmla="*/ 407194 w 407194"/>
                    <a:gd name="connsiteY4" fmla="*/ 0 h 414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7194" h="414338">
                      <a:moveTo>
                        <a:pt x="0" y="414338"/>
                      </a:moveTo>
                      <a:cubicBezTo>
                        <a:pt x="34131" y="380603"/>
                        <a:pt x="68262" y="346869"/>
                        <a:pt x="107156" y="314325"/>
                      </a:cubicBezTo>
                      <a:cubicBezTo>
                        <a:pt x="146050" y="281781"/>
                        <a:pt x="190501" y="261937"/>
                        <a:pt x="233363" y="219075"/>
                      </a:cubicBezTo>
                      <a:cubicBezTo>
                        <a:pt x="276225" y="176213"/>
                        <a:pt x="335359" y="93662"/>
                        <a:pt x="364331" y="57150"/>
                      </a:cubicBezTo>
                      <a:cubicBezTo>
                        <a:pt x="393303" y="20638"/>
                        <a:pt x="400248" y="10319"/>
                        <a:pt x="407194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3" name="Freihandform: Form 1160">
                  <a:extLst>
                    <a:ext uri="{FF2B5EF4-FFF2-40B4-BE49-F238E27FC236}">
                      <a16:creationId xmlns:a16="http://schemas.microsoft.com/office/drawing/2014/main" id="{01CA5F07-4DEA-2221-D8C0-25BAA8FEC3C3}"/>
                    </a:ext>
                  </a:extLst>
                </p:cNvPr>
                <p:cNvSpPr/>
                <p:nvPr/>
              </p:nvSpPr>
              <p:spPr>
                <a:xfrm>
                  <a:off x="7795152" y="2365297"/>
                  <a:ext cx="307181" cy="273844"/>
                </a:xfrm>
                <a:custGeom>
                  <a:avLst/>
                  <a:gdLst>
                    <a:gd name="connsiteX0" fmla="*/ 0 w 307181"/>
                    <a:gd name="connsiteY0" fmla="*/ 273844 h 273844"/>
                    <a:gd name="connsiteX1" fmla="*/ 116681 w 307181"/>
                    <a:gd name="connsiteY1" fmla="*/ 164306 h 273844"/>
                    <a:gd name="connsiteX2" fmla="*/ 216693 w 307181"/>
                    <a:gd name="connsiteY2" fmla="*/ 107156 h 273844"/>
                    <a:gd name="connsiteX3" fmla="*/ 307181 w 307181"/>
                    <a:gd name="connsiteY3" fmla="*/ 0 h 273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181" h="273844">
                      <a:moveTo>
                        <a:pt x="0" y="273844"/>
                      </a:moveTo>
                      <a:cubicBezTo>
                        <a:pt x="40283" y="232965"/>
                        <a:pt x="80566" y="192087"/>
                        <a:pt x="116681" y="164306"/>
                      </a:cubicBezTo>
                      <a:cubicBezTo>
                        <a:pt x="152797" y="136525"/>
                        <a:pt x="184943" y="134540"/>
                        <a:pt x="216693" y="107156"/>
                      </a:cubicBezTo>
                      <a:cubicBezTo>
                        <a:pt x="248443" y="79772"/>
                        <a:pt x="277812" y="39886"/>
                        <a:pt x="307181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4" name="Freihandform: Form 1161">
                  <a:extLst>
                    <a:ext uri="{FF2B5EF4-FFF2-40B4-BE49-F238E27FC236}">
                      <a16:creationId xmlns:a16="http://schemas.microsoft.com/office/drawing/2014/main" id="{EF4F2366-5C6D-4699-8930-571494CD0A76}"/>
                    </a:ext>
                  </a:extLst>
                </p:cNvPr>
                <p:cNvSpPr/>
                <p:nvPr/>
              </p:nvSpPr>
              <p:spPr>
                <a:xfrm>
                  <a:off x="7733240" y="2414588"/>
                  <a:ext cx="298370" cy="226934"/>
                </a:xfrm>
                <a:custGeom>
                  <a:avLst/>
                  <a:gdLst>
                    <a:gd name="connsiteX0" fmla="*/ 0 w 309563"/>
                    <a:gd name="connsiteY0" fmla="*/ 242887 h 242887"/>
                    <a:gd name="connsiteX1" fmla="*/ 119063 w 309563"/>
                    <a:gd name="connsiteY1" fmla="*/ 152400 h 242887"/>
                    <a:gd name="connsiteX2" fmla="*/ 235744 w 309563"/>
                    <a:gd name="connsiteY2" fmla="*/ 64293 h 242887"/>
                    <a:gd name="connsiteX3" fmla="*/ 309563 w 309563"/>
                    <a:gd name="connsiteY3" fmla="*/ 0 h 242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9563" h="242887">
                      <a:moveTo>
                        <a:pt x="0" y="242887"/>
                      </a:moveTo>
                      <a:lnTo>
                        <a:pt x="119063" y="152400"/>
                      </a:lnTo>
                      <a:cubicBezTo>
                        <a:pt x="158354" y="122634"/>
                        <a:pt x="203994" y="89693"/>
                        <a:pt x="235744" y="64293"/>
                      </a:cubicBezTo>
                      <a:cubicBezTo>
                        <a:pt x="267494" y="38893"/>
                        <a:pt x="288528" y="19446"/>
                        <a:pt x="309563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5" name="Freihandform: Form 1162">
                  <a:extLst>
                    <a:ext uri="{FF2B5EF4-FFF2-40B4-BE49-F238E27FC236}">
                      <a16:creationId xmlns:a16="http://schemas.microsoft.com/office/drawing/2014/main" id="{8B2D9344-C5B5-6E92-14CB-14195AA9A1D4}"/>
                    </a:ext>
                  </a:extLst>
                </p:cNvPr>
                <p:cNvSpPr/>
                <p:nvPr/>
              </p:nvSpPr>
              <p:spPr>
                <a:xfrm>
                  <a:off x="7474873" y="2518888"/>
                  <a:ext cx="258367" cy="117872"/>
                </a:xfrm>
                <a:custGeom>
                  <a:avLst/>
                  <a:gdLst>
                    <a:gd name="connsiteX0" fmla="*/ 0 w 285750"/>
                    <a:gd name="connsiteY0" fmla="*/ 117872 h 117872"/>
                    <a:gd name="connsiteX1" fmla="*/ 90488 w 285750"/>
                    <a:gd name="connsiteY1" fmla="*/ 78581 h 117872"/>
                    <a:gd name="connsiteX2" fmla="*/ 166688 w 285750"/>
                    <a:gd name="connsiteY2" fmla="*/ 57150 h 117872"/>
                    <a:gd name="connsiteX3" fmla="*/ 240507 w 285750"/>
                    <a:gd name="connsiteY3" fmla="*/ 34528 h 117872"/>
                    <a:gd name="connsiteX4" fmla="*/ 285750 w 285750"/>
                    <a:gd name="connsiteY4" fmla="*/ 0 h 117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750" h="117872">
                      <a:moveTo>
                        <a:pt x="0" y="117872"/>
                      </a:moveTo>
                      <a:cubicBezTo>
                        <a:pt x="31353" y="103286"/>
                        <a:pt x="62707" y="88701"/>
                        <a:pt x="90488" y="78581"/>
                      </a:cubicBezTo>
                      <a:cubicBezTo>
                        <a:pt x="118269" y="68461"/>
                        <a:pt x="141685" y="64492"/>
                        <a:pt x="166688" y="57150"/>
                      </a:cubicBezTo>
                      <a:cubicBezTo>
                        <a:pt x="191691" y="49808"/>
                        <a:pt x="220663" y="44053"/>
                        <a:pt x="240507" y="34528"/>
                      </a:cubicBezTo>
                      <a:cubicBezTo>
                        <a:pt x="260351" y="25003"/>
                        <a:pt x="273050" y="12501"/>
                        <a:pt x="285750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6" name="Freihandform: Form 1163">
                  <a:extLst>
                    <a:ext uri="{FF2B5EF4-FFF2-40B4-BE49-F238E27FC236}">
                      <a16:creationId xmlns:a16="http://schemas.microsoft.com/office/drawing/2014/main" id="{9ED70C2F-7195-EF40-6724-29130CC36B70}"/>
                    </a:ext>
                  </a:extLst>
                </p:cNvPr>
                <p:cNvSpPr/>
                <p:nvPr/>
              </p:nvSpPr>
              <p:spPr>
                <a:xfrm>
                  <a:off x="7536785" y="2566513"/>
                  <a:ext cx="185737" cy="78581"/>
                </a:xfrm>
                <a:custGeom>
                  <a:avLst/>
                  <a:gdLst>
                    <a:gd name="connsiteX0" fmla="*/ 0 w 185737"/>
                    <a:gd name="connsiteY0" fmla="*/ 78581 h 78581"/>
                    <a:gd name="connsiteX1" fmla="*/ 92869 w 185737"/>
                    <a:gd name="connsiteY1" fmla="*/ 36909 h 78581"/>
                    <a:gd name="connsiteX2" fmla="*/ 185737 w 185737"/>
                    <a:gd name="connsiteY2" fmla="*/ 0 h 78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5737" h="78581">
                      <a:moveTo>
                        <a:pt x="0" y="78581"/>
                      </a:moveTo>
                      <a:cubicBezTo>
                        <a:pt x="30956" y="64293"/>
                        <a:pt x="61913" y="50006"/>
                        <a:pt x="92869" y="36909"/>
                      </a:cubicBezTo>
                      <a:cubicBezTo>
                        <a:pt x="123825" y="23812"/>
                        <a:pt x="159940" y="14089"/>
                        <a:pt x="185737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7" name="Freihandform: Form 1164">
                  <a:extLst>
                    <a:ext uri="{FF2B5EF4-FFF2-40B4-BE49-F238E27FC236}">
                      <a16:creationId xmlns:a16="http://schemas.microsoft.com/office/drawing/2014/main" id="{39D03ABE-5A64-6143-74AF-EE56932A9E6F}"/>
                    </a:ext>
                  </a:extLst>
                </p:cNvPr>
                <p:cNvSpPr/>
                <p:nvPr/>
              </p:nvSpPr>
              <p:spPr>
                <a:xfrm>
                  <a:off x="7585602" y="2494808"/>
                  <a:ext cx="245744" cy="156240"/>
                </a:xfrm>
                <a:custGeom>
                  <a:avLst/>
                  <a:gdLst>
                    <a:gd name="connsiteX0" fmla="*/ 0 w 241696"/>
                    <a:gd name="connsiteY0" fmla="*/ 141684 h 141684"/>
                    <a:gd name="connsiteX1" fmla="*/ 109537 w 241696"/>
                    <a:gd name="connsiteY1" fmla="*/ 89297 h 141684"/>
                    <a:gd name="connsiteX2" fmla="*/ 188118 w 241696"/>
                    <a:gd name="connsiteY2" fmla="*/ 45243 h 141684"/>
                    <a:gd name="connsiteX3" fmla="*/ 241696 w 241696"/>
                    <a:gd name="connsiteY3" fmla="*/ 0 h 141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96" h="141684">
                      <a:moveTo>
                        <a:pt x="0" y="141684"/>
                      </a:moveTo>
                      <a:cubicBezTo>
                        <a:pt x="36512" y="124222"/>
                        <a:pt x="78184" y="105370"/>
                        <a:pt x="109537" y="89297"/>
                      </a:cubicBezTo>
                      <a:cubicBezTo>
                        <a:pt x="140890" y="73224"/>
                        <a:pt x="166092" y="60126"/>
                        <a:pt x="188118" y="45243"/>
                      </a:cubicBezTo>
                      <a:cubicBezTo>
                        <a:pt x="210144" y="30360"/>
                        <a:pt x="225920" y="15180"/>
                        <a:pt x="241696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8" name="Freihandform: Form 1165">
                  <a:extLst>
                    <a:ext uri="{FF2B5EF4-FFF2-40B4-BE49-F238E27FC236}">
                      <a16:creationId xmlns:a16="http://schemas.microsoft.com/office/drawing/2014/main" id="{CE345DE6-8D6D-513D-D4F0-89B0F6D29773}"/>
                    </a:ext>
                  </a:extLst>
                </p:cNvPr>
                <p:cNvSpPr/>
                <p:nvPr/>
              </p:nvSpPr>
              <p:spPr>
                <a:xfrm>
                  <a:off x="7658834" y="2484360"/>
                  <a:ext cx="214899" cy="166687"/>
                </a:xfrm>
                <a:custGeom>
                  <a:avLst/>
                  <a:gdLst>
                    <a:gd name="connsiteX0" fmla="*/ 0 w 210741"/>
                    <a:gd name="connsiteY0" fmla="*/ 161925 h 161925"/>
                    <a:gd name="connsiteX1" fmla="*/ 76200 w 210741"/>
                    <a:gd name="connsiteY1" fmla="*/ 116681 h 161925"/>
                    <a:gd name="connsiteX2" fmla="*/ 145256 w 210741"/>
                    <a:gd name="connsiteY2" fmla="*/ 77390 h 161925"/>
                    <a:gd name="connsiteX3" fmla="*/ 191691 w 210741"/>
                    <a:gd name="connsiteY3" fmla="*/ 42862 h 161925"/>
                    <a:gd name="connsiteX4" fmla="*/ 210741 w 210741"/>
                    <a:gd name="connsiteY4" fmla="*/ 0 h 161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741" h="161925">
                      <a:moveTo>
                        <a:pt x="0" y="161925"/>
                      </a:moveTo>
                      <a:lnTo>
                        <a:pt x="76200" y="116681"/>
                      </a:lnTo>
                      <a:cubicBezTo>
                        <a:pt x="100409" y="102592"/>
                        <a:pt x="126008" y="89693"/>
                        <a:pt x="145256" y="77390"/>
                      </a:cubicBezTo>
                      <a:cubicBezTo>
                        <a:pt x="164504" y="65087"/>
                        <a:pt x="180777" y="55760"/>
                        <a:pt x="191691" y="42862"/>
                      </a:cubicBezTo>
                      <a:cubicBezTo>
                        <a:pt x="202605" y="29964"/>
                        <a:pt x="206673" y="14982"/>
                        <a:pt x="210741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59" name="Freihandform: Form 1166">
                  <a:extLst>
                    <a:ext uri="{FF2B5EF4-FFF2-40B4-BE49-F238E27FC236}">
                      <a16:creationId xmlns:a16="http://schemas.microsoft.com/office/drawing/2014/main" id="{0CB280D2-3D55-363E-8E37-8CE23FB5CB11}"/>
                    </a:ext>
                  </a:extLst>
                </p:cNvPr>
                <p:cNvSpPr/>
                <p:nvPr/>
              </p:nvSpPr>
              <p:spPr>
                <a:xfrm>
                  <a:off x="8955089" y="2771640"/>
                  <a:ext cx="2646362" cy="433524"/>
                </a:xfrm>
                <a:custGeom>
                  <a:avLst/>
                  <a:gdLst>
                    <a:gd name="connsiteX0" fmla="*/ 0 w 2646362"/>
                    <a:gd name="connsiteY0" fmla="*/ 433524 h 433524"/>
                    <a:gd name="connsiteX1" fmla="*/ 258762 w 2646362"/>
                    <a:gd name="connsiteY1" fmla="*/ 360499 h 433524"/>
                    <a:gd name="connsiteX2" fmla="*/ 473075 w 2646362"/>
                    <a:gd name="connsiteY2" fmla="*/ 300174 h 433524"/>
                    <a:gd name="connsiteX3" fmla="*/ 728662 w 2646362"/>
                    <a:gd name="connsiteY3" fmla="*/ 206511 h 433524"/>
                    <a:gd name="connsiteX4" fmla="*/ 969962 w 2646362"/>
                    <a:gd name="connsiteY4" fmla="*/ 117611 h 433524"/>
                    <a:gd name="connsiteX5" fmla="*/ 1235075 w 2646362"/>
                    <a:gd name="connsiteY5" fmla="*/ 38236 h 433524"/>
                    <a:gd name="connsiteX6" fmla="*/ 1573212 w 2646362"/>
                    <a:gd name="connsiteY6" fmla="*/ 136 h 433524"/>
                    <a:gd name="connsiteX7" fmla="*/ 1935162 w 2646362"/>
                    <a:gd name="connsiteY7" fmla="*/ 27124 h 433524"/>
                    <a:gd name="connsiteX8" fmla="*/ 2228850 w 2646362"/>
                    <a:gd name="connsiteY8" fmla="*/ 68399 h 433524"/>
                    <a:gd name="connsiteX9" fmla="*/ 2471737 w 2646362"/>
                    <a:gd name="connsiteY9" fmla="*/ 87449 h 433524"/>
                    <a:gd name="connsiteX10" fmla="*/ 2646362 w 2646362"/>
                    <a:gd name="connsiteY10" fmla="*/ 96974 h 433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46362" h="433524">
                      <a:moveTo>
                        <a:pt x="0" y="433524"/>
                      </a:moveTo>
                      <a:lnTo>
                        <a:pt x="258762" y="360499"/>
                      </a:lnTo>
                      <a:cubicBezTo>
                        <a:pt x="337608" y="338274"/>
                        <a:pt x="394758" y="325839"/>
                        <a:pt x="473075" y="300174"/>
                      </a:cubicBezTo>
                      <a:cubicBezTo>
                        <a:pt x="551392" y="274509"/>
                        <a:pt x="728662" y="206511"/>
                        <a:pt x="728662" y="206511"/>
                      </a:cubicBezTo>
                      <a:cubicBezTo>
                        <a:pt x="811476" y="176084"/>
                        <a:pt x="885560" y="145657"/>
                        <a:pt x="969962" y="117611"/>
                      </a:cubicBezTo>
                      <a:cubicBezTo>
                        <a:pt x="1054364" y="89565"/>
                        <a:pt x="1134533" y="57815"/>
                        <a:pt x="1235075" y="38236"/>
                      </a:cubicBezTo>
                      <a:cubicBezTo>
                        <a:pt x="1335617" y="18657"/>
                        <a:pt x="1456531" y="1988"/>
                        <a:pt x="1573212" y="136"/>
                      </a:cubicBezTo>
                      <a:cubicBezTo>
                        <a:pt x="1689893" y="-1716"/>
                        <a:pt x="1825889" y="15747"/>
                        <a:pt x="1935162" y="27124"/>
                      </a:cubicBezTo>
                      <a:cubicBezTo>
                        <a:pt x="2044435" y="38501"/>
                        <a:pt x="2139421" y="58345"/>
                        <a:pt x="2228850" y="68399"/>
                      </a:cubicBezTo>
                      <a:cubicBezTo>
                        <a:pt x="2318279" y="78453"/>
                        <a:pt x="2402152" y="82687"/>
                        <a:pt x="2471737" y="87449"/>
                      </a:cubicBezTo>
                      <a:cubicBezTo>
                        <a:pt x="2541322" y="92211"/>
                        <a:pt x="2593842" y="94592"/>
                        <a:pt x="2646362" y="9697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0" name="Freihandform: Form 1167">
                  <a:extLst>
                    <a:ext uri="{FF2B5EF4-FFF2-40B4-BE49-F238E27FC236}">
                      <a16:creationId xmlns:a16="http://schemas.microsoft.com/office/drawing/2014/main" id="{CF395470-7BF6-5397-8B80-E4A6A074DDBF}"/>
                    </a:ext>
                  </a:extLst>
                </p:cNvPr>
                <p:cNvSpPr/>
                <p:nvPr/>
              </p:nvSpPr>
              <p:spPr>
                <a:xfrm>
                  <a:off x="7396163" y="666651"/>
                  <a:ext cx="3781425" cy="1950343"/>
                </a:xfrm>
                <a:custGeom>
                  <a:avLst/>
                  <a:gdLst>
                    <a:gd name="connsiteX0" fmla="*/ 0 w 3781425"/>
                    <a:gd name="connsiteY0" fmla="*/ 1950343 h 1950343"/>
                    <a:gd name="connsiteX1" fmla="*/ 366712 w 3781425"/>
                    <a:gd name="connsiteY1" fmla="*/ 1847949 h 1950343"/>
                    <a:gd name="connsiteX2" fmla="*/ 600075 w 3781425"/>
                    <a:gd name="connsiteY2" fmla="*/ 1771749 h 1950343"/>
                    <a:gd name="connsiteX3" fmla="*/ 862012 w 3781425"/>
                    <a:gd name="connsiteY3" fmla="*/ 1552674 h 1950343"/>
                    <a:gd name="connsiteX4" fmla="*/ 1081087 w 3781425"/>
                    <a:gd name="connsiteY4" fmla="*/ 1271687 h 1950343"/>
                    <a:gd name="connsiteX5" fmla="*/ 1316831 w 3781425"/>
                    <a:gd name="connsiteY5" fmla="*/ 919262 h 1950343"/>
                    <a:gd name="connsiteX6" fmla="*/ 1581150 w 3781425"/>
                    <a:gd name="connsiteY6" fmla="*/ 497780 h 1950343"/>
                    <a:gd name="connsiteX7" fmla="*/ 1816893 w 3781425"/>
                    <a:gd name="connsiteY7" fmla="*/ 181074 h 1950343"/>
                    <a:gd name="connsiteX8" fmla="*/ 2031206 w 3781425"/>
                    <a:gd name="connsiteY8" fmla="*/ 23912 h 1950343"/>
                    <a:gd name="connsiteX9" fmla="*/ 2152650 w 3781425"/>
                    <a:gd name="connsiteY9" fmla="*/ 2480 h 1950343"/>
                    <a:gd name="connsiteX10" fmla="*/ 2347912 w 3781425"/>
                    <a:gd name="connsiteY10" fmla="*/ 42962 h 1950343"/>
                    <a:gd name="connsiteX11" fmla="*/ 2581275 w 3781425"/>
                    <a:gd name="connsiteY11" fmla="*/ 273943 h 1950343"/>
                    <a:gd name="connsiteX12" fmla="*/ 2786062 w 3781425"/>
                    <a:gd name="connsiteY12" fmla="*/ 550168 h 1950343"/>
                    <a:gd name="connsiteX13" fmla="*/ 2976562 w 3781425"/>
                    <a:gd name="connsiteY13" fmla="*/ 869255 h 1950343"/>
                    <a:gd name="connsiteX14" fmla="*/ 3155156 w 3781425"/>
                    <a:gd name="connsiteY14" fmla="*/ 1138337 h 1950343"/>
                    <a:gd name="connsiteX15" fmla="*/ 3307556 w 3781425"/>
                    <a:gd name="connsiteY15" fmla="*/ 1357412 h 1950343"/>
                    <a:gd name="connsiteX16" fmla="*/ 3438525 w 3781425"/>
                    <a:gd name="connsiteY16" fmla="*/ 1533624 h 1950343"/>
                    <a:gd name="connsiteX17" fmla="*/ 3626643 w 3781425"/>
                    <a:gd name="connsiteY17" fmla="*/ 1707455 h 1950343"/>
                    <a:gd name="connsiteX18" fmla="*/ 3781425 w 3781425"/>
                    <a:gd name="connsiteY18" fmla="*/ 1802705 h 1950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781425" h="1950343">
                      <a:moveTo>
                        <a:pt x="0" y="1950343"/>
                      </a:moveTo>
                      <a:lnTo>
                        <a:pt x="366712" y="1847949"/>
                      </a:lnTo>
                      <a:cubicBezTo>
                        <a:pt x="466724" y="1818183"/>
                        <a:pt x="517525" y="1820961"/>
                        <a:pt x="600075" y="1771749"/>
                      </a:cubicBezTo>
                      <a:cubicBezTo>
                        <a:pt x="682625" y="1722536"/>
                        <a:pt x="781843" y="1636018"/>
                        <a:pt x="862012" y="1552674"/>
                      </a:cubicBezTo>
                      <a:cubicBezTo>
                        <a:pt x="942181" y="1469330"/>
                        <a:pt x="1005284" y="1377256"/>
                        <a:pt x="1081087" y="1271687"/>
                      </a:cubicBezTo>
                      <a:cubicBezTo>
                        <a:pt x="1156890" y="1166118"/>
                        <a:pt x="1233487" y="1048246"/>
                        <a:pt x="1316831" y="919262"/>
                      </a:cubicBezTo>
                      <a:cubicBezTo>
                        <a:pt x="1400175" y="790278"/>
                        <a:pt x="1497806" y="620811"/>
                        <a:pt x="1581150" y="497780"/>
                      </a:cubicBezTo>
                      <a:cubicBezTo>
                        <a:pt x="1664494" y="374749"/>
                        <a:pt x="1741884" y="260052"/>
                        <a:pt x="1816893" y="181074"/>
                      </a:cubicBezTo>
                      <a:cubicBezTo>
                        <a:pt x="1891902" y="102096"/>
                        <a:pt x="1975246" y="53678"/>
                        <a:pt x="2031206" y="23912"/>
                      </a:cubicBezTo>
                      <a:cubicBezTo>
                        <a:pt x="2087166" y="-5854"/>
                        <a:pt x="2099866" y="-695"/>
                        <a:pt x="2152650" y="2480"/>
                      </a:cubicBezTo>
                      <a:cubicBezTo>
                        <a:pt x="2205434" y="5655"/>
                        <a:pt x="2276475" y="-2282"/>
                        <a:pt x="2347912" y="42962"/>
                      </a:cubicBezTo>
                      <a:cubicBezTo>
                        <a:pt x="2419349" y="88206"/>
                        <a:pt x="2508250" y="189409"/>
                        <a:pt x="2581275" y="273943"/>
                      </a:cubicBezTo>
                      <a:cubicBezTo>
                        <a:pt x="2654300" y="358477"/>
                        <a:pt x="2720181" y="450949"/>
                        <a:pt x="2786062" y="550168"/>
                      </a:cubicBezTo>
                      <a:cubicBezTo>
                        <a:pt x="2851943" y="649387"/>
                        <a:pt x="2915046" y="771227"/>
                        <a:pt x="2976562" y="869255"/>
                      </a:cubicBezTo>
                      <a:cubicBezTo>
                        <a:pt x="3038078" y="967283"/>
                        <a:pt x="3099990" y="1056978"/>
                        <a:pt x="3155156" y="1138337"/>
                      </a:cubicBezTo>
                      <a:cubicBezTo>
                        <a:pt x="3210322" y="1219696"/>
                        <a:pt x="3260328" y="1291531"/>
                        <a:pt x="3307556" y="1357412"/>
                      </a:cubicBezTo>
                      <a:cubicBezTo>
                        <a:pt x="3354784" y="1423293"/>
                        <a:pt x="3385344" y="1475283"/>
                        <a:pt x="3438525" y="1533624"/>
                      </a:cubicBezTo>
                      <a:cubicBezTo>
                        <a:pt x="3491706" y="1591964"/>
                        <a:pt x="3569493" y="1662608"/>
                        <a:pt x="3626643" y="1707455"/>
                      </a:cubicBezTo>
                      <a:cubicBezTo>
                        <a:pt x="3683793" y="1752302"/>
                        <a:pt x="3732609" y="1777503"/>
                        <a:pt x="3781425" y="180270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1" name="Freihandform: Form 1168">
                  <a:extLst>
                    <a:ext uri="{FF2B5EF4-FFF2-40B4-BE49-F238E27FC236}">
                      <a16:creationId xmlns:a16="http://schemas.microsoft.com/office/drawing/2014/main" id="{B2FA3669-B15F-2D92-B4FE-0CD7F08458FE}"/>
                    </a:ext>
                  </a:extLst>
                </p:cNvPr>
                <p:cNvSpPr/>
                <p:nvPr/>
              </p:nvSpPr>
              <p:spPr>
                <a:xfrm>
                  <a:off x="8213725" y="2189146"/>
                  <a:ext cx="1109663" cy="912829"/>
                </a:xfrm>
                <a:custGeom>
                  <a:avLst/>
                  <a:gdLst>
                    <a:gd name="connsiteX0" fmla="*/ 1109663 w 1109663"/>
                    <a:gd name="connsiteY0" fmla="*/ 912829 h 912829"/>
                    <a:gd name="connsiteX1" fmla="*/ 966788 w 1109663"/>
                    <a:gd name="connsiteY1" fmla="*/ 773129 h 912829"/>
                    <a:gd name="connsiteX2" fmla="*/ 782638 w 1109663"/>
                    <a:gd name="connsiteY2" fmla="*/ 552467 h 912829"/>
                    <a:gd name="connsiteX3" fmla="*/ 600075 w 1109663"/>
                    <a:gd name="connsiteY3" fmla="*/ 288942 h 912829"/>
                    <a:gd name="connsiteX4" fmla="*/ 414338 w 1109663"/>
                    <a:gd name="connsiteY4" fmla="*/ 73042 h 912829"/>
                    <a:gd name="connsiteX5" fmla="*/ 228600 w 1109663"/>
                    <a:gd name="connsiteY5" fmla="*/ 17 h 912829"/>
                    <a:gd name="connsiteX6" fmla="*/ 0 w 1109663"/>
                    <a:gd name="connsiteY6" fmla="*/ 77804 h 912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9663" h="912829">
                      <a:moveTo>
                        <a:pt x="1109663" y="912829"/>
                      </a:moveTo>
                      <a:cubicBezTo>
                        <a:pt x="1065477" y="873009"/>
                        <a:pt x="1021292" y="833189"/>
                        <a:pt x="966788" y="773129"/>
                      </a:cubicBezTo>
                      <a:cubicBezTo>
                        <a:pt x="912284" y="713069"/>
                        <a:pt x="843757" y="633165"/>
                        <a:pt x="782638" y="552467"/>
                      </a:cubicBezTo>
                      <a:cubicBezTo>
                        <a:pt x="721519" y="471769"/>
                        <a:pt x="661458" y="368846"/>
                        <a:pt x="600075" y="288942"/>
                      </a:cubicBezTo>
                      <a:cubicBezTo>
                        <a:pt x="538692" y="209038"/>
                        <a:pt x="476250" y="121196"/>
                        <a:pt x="414338" y="73042"/>
                      </a:cubicBezTo>
                      <a:cubicBezTo>
                        <a:pt x="352426" y="24888"/>
                        <a:pt x="297656" y="-777"/>
                        <a:pt x="228600" y="17"/>
                      </a:cubicBezTo>
                      <a:cubicBezTo>
                        <a:pt x="159544" y="811"/>
                        <a:pt x="29369" y="66162"/>
                        <a:pt x="0" y="7780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2" name="Freihandform: Form 1169">
                  <a:extLst>
                    <a:ext uri="{FF2B5EF4-FFF2-40B4-BE49-F238E27FC236}">
                      <a16:creationId xmlns:a16="http://schemas.microsoft.com/office/drawing/2014/main" id="{71424419-5648-26DC-BF07-099C4B1363EB}"/>
                    </a:ext>
                  </a:extLst>
                </p:cNvPr>
                <p:cNvSpPr/>
                <p:nvPr/>
              </p:nvSpPr>
              <p:spPr>
                <a:xfrm>
                  <a:off x="8375651" y="2004163"/>
                  <a:ext cx="1071563" cy="1061300"/>
                </a:xfrm>
                <a:custGeom>
                  <a:avLst/>
                  <a:gdLst>
                    <a:gd name="connsiteX0" fmla="*/ 1071563 w 1071563"/>
                    <a:gd name="connsiteY0" fmla="*/ 1061300 h 1061300"/>
                    <a:gd name="connsiteX1" fmla="*/ 971550 w 1071563"/>
                    <a:gd name="connsiteY1" fmla="*/ 959700 h 1061300"/>
                    <a:gd name="connsiteX2" fmla="*/ 852488 w 1071563"/>
                    <a:gd name="connsiteY2" fmla="*/ 799362 h 1061300"/>
                    <a:gd name="connsiteX3" fmla="*/ 696913 w 1071563"/>
                    <a:gd name="connsiteY3" fmla="*/ 572350 h 1061300"/>
                    <a:gd name="connsiteX4" fmla="*/ 530225 w 1071563"/>
                    <a:gd name="connsiteY4" fmla="*/ 286600 h 1061300"/>
                    <a:gd name="connsiteX5" fmla="*/ 396875 w 1071563"/>
                    <a:gd name="connsiteY5" fmla="*/ 115150 h 1061300"/>
                    <a:gd name="connsiteX6" fmla="*/ 258763 w 1071563"/>
                    <a:gd name="connsiteY6" fmla="*/ 5612 h 1061300"/>
                    <a:gd name="connsiteX7" fmla="*/ 93663 w 1071563"/>
                    <a:gd name="connsiteY7" fmla="*/ 23075 h 1061300"/>
                    <a:gd name="connsiteX8" fmla="*/ 0 w 1071563"/>
                    <a:gd name="connsiteY8" fmla="*/ 84987 h 1061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71563" h="1061300">
                      <a:moveTo>
                        <a:pt x="1071563" y="1061300"/>
                      </a:moveTo>
                      <a:cubicBezTo>
                        <a:pt x="1039812" y="1032328"/>
                        <a:pt x="1008062" y="1003356"/>
                        <a:pt x="971550" y="959700"/>
                      </a:cubicBezTo>
                      <a:cubicBezTo>
                        <a:pt x="935038" y="916044"/>
                        <a:pt x="898261" y="863920"/>
                        <a:pt x="852488" y="799362"/>
                      </a:cubicBezTo>
                      <a:cubicBezTo>
                        <a:pt x="806715" y="734804"/>
                        <a:pt x="750623" y="657810"/>
                        <a:pt x="696913" y="572350"/>
                      </a:cubicBezTo>
                      <a:cubicBezTo>
                        <a:pt x="643203" y="486890"/>
                        <a:pt x="580231" y="362800"/>
                        <a:pt x="530225" y="286600"/>
                      </a:cubicBezTo>
                      <a:cubicBezTo>
                        <a:pt x="480219" y="210400"/>
                        <a:pt x="442119" y="161981"/>
                        <a:pt x="396875" y="115150"/>
                      </a:cubicBezTo>
                      <a:cubicBezTo>
                        <a:pt x="351631" y="68319"/>
                        <a:pt x="309298" y="20958"/>
                        <a:pt x="258763" y="5612"/>
                      </a:cubicBezTo>
                      <a:cubicBezTo>
                        <a:pt x="208228" y="-9734"/>
                        <a:pt x="136790" y="9846"/>
                        <a:pt x="93663" y="23075"/>
                      </a:cubicBezTo>
                      <a:cubicBezTo>
                        <a:pt x="50536" y="36304"/>
                        <a:pt x="25268" y="60645"/>
                        <a:pt x="0" y="84987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3" name="Freihandform: Form 1170">
                  <a:extLst>
                    <a:ext uri="{FF2B5EF4-FFF2-40B4-BE49-F238E27FC236}">
                      <a16:creationId xmlns:a16="http://schemas.microsoft.com/office/drawing/2014/main" id="{D71EF644-B43D-212E-6B21-3EC0E0F2777F}"/>
                    </a:ext>
                  </a:extLst>
                </p:cNvPr>
                <p:cNvSpPr/>
                <p:nvPr/>
              </p:nvSpPr>
              <p:spPr>
                <a:xfrm>
                  <a:off x="8535988" y="1785501"/>
                  <a:ext cx="1027112" cy="1240274"/>
                </a:xfrm>
                <a:custGeom>
                  <a:avLst/>
                  <a:gdLst>
                    <a:gd name="connsiteX0" fmla="*/ 1027112 w 1027112"/>
                    <a:gd name="connsiteY0" fmla="*/ 1240274 h 1240274"/>
                    <a:gd name="connsiteX1" fmla="*/ 923925 w 1027112"/>
                    <a:gd name="connsiteY1" fmla="*/ 1129149 h 1240274"/>
                    <a:gd name="connsiteX2" fmla="*/ 782637 w 1027112"/>
                    <a:gd name="connsiteY2" fmla="*/ 902137 h 1240274"/>
                    <a:gd name="connsiteX3" fmla="*/ 606425 w 1027112"/>
                    <a:gd name="connsiteY3" fmla="*/ 554474 h 1240274"/>
                    <a:gd name="connsiteX4" fmla="*/ 455612 w 1027112"/>
                    <a:gd name="connsiteY4" fmla="*/ 283012 h 1240274"/>
                    <a:gd name="connsiteX5" fmla="*/ 323850 w 1027112"/>
                    <a:gd name="connsiteY5" fmla="*/ 94099 h 1240274"/>
                    <a:gd name="connsiteX6" fmla="*/ 193675 w 1027112"/>
                    <a:gd name="connsiteY6" fmla="*/ 437 h 1240274"/>
                    <a:gd name="connsiteX7" fmla="*/ 0 w 1027112"/>
                    <a:gd name="connsiteY7" fmla="*/ 65524 h 124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27112" h="1240274">
                      <a:moveTo>
                        <a:pt x="1027112" y="1240274"/>
                      </a:moveTo>
                      <a:cubicBezTo>
                        <a:pt x="995891" y="1212889"/>
                        <a:pt x="964671" y="1185505"/>
                        <a:pt x="923925" y="1129149"/>
                      </a:cubicBezTo>
                      <a:cubicBezTo>
                        <a:pt x="883179" y="1072793"/>
                        <a:pt x="835554" y="997916"/>
                        <a:pt x="782637" y="902137"/>
                      </a:cubicBezTo>
                      <a:cubicBezTo>
                        <a:pt x="729720" y="806358"/>
                        <a:pt x="660929" y="657661"/>
                        <a:pt x="606425" y="554474"/>
                      </a:cubicBezTo>
                      <a:cubicBezTo>
                        <a:pt x="551921" y="451286"/>
                        <a:pt x="502708" y="359741"/>
                        <a:pt x="455612" y="283012"/>
                      </a:cubicBezTo>
                      <a:cubicBezTo>
                        <a:pt x="408516" y="206283"/>
                        <a:pt x="367506" y="141195"/>
                        <a:pt x="323850" y="94099"/>
                      </a:cubicBezTo>
                      <a:cubicBezTo>
                        <a:pt x="280194" y="47003"/>
                        <a:pt x="247650" y="5200"/>
                        <a:pt x="193675" y="437"/>
                      </a:cubicBezTo>
                      <a:cubicBezTo>
                        <a:pt x="139700" y="-4326"/>
                        <a:pt x="69850" y="30599"/>
                        <a:pt x="0" y="65524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4" name="Freihandform: Form 1171">
                  <a:extLst>
                    <a:ext uri="{FF2B5EF4-FFF2-40B4-BE49-F238E27FC236}">
                      <a16:creationId xmlns:a16="http://schemas.microsoft.com/office/drawing/2014/main" id="{70149015-4DDE-21CC-A25A-B0D25700F889}"/>
                    </a:ext>
                  </a:extLst>
                </p:cNvPr>
                <p:cNvSpPr/>
                <p:nvPr/>
              </p:nvSpPr>
              <p:spPr>
                <a:xfrm>
                  <a:off x="8170863" y="674688"/>
                  <a:ext cx="1401762" cy="1993900"/>
                </a:xfrm>
                <a:custGeom>
                  <a:avLst/>
                  <a:gdLst>
                    <a:gd name="connsiteX0" fmla="*/ 0 w 1401762"/>
                    <a:gd name="connsiteY0" fmla="*/ 1993900 h 1993900"/>
                    <a:gd name="connsiteX1" fmla="*/ 153987 w 1401762"/>
                    <a:gd name="connsiteY1" fmla="*/ 1841500 h 1993900"/>
                    <a:gd name="connsiteX2" fmla="*/ 449262 w 1401762"/>
                    <a:gd name="connsiteY2" fmla="*/ 1384300 h 1993900"/>
                    <a:gd name="connsiteX3" fmla="*/ 677862 w 1401762"/>
                    <a:gd name="connsiteY3" fmla="*/ 944562 h 1993900"/>
                    <a:gd name="connsiteX4" fmla="*/ 939800 w 1401762"/>
                    <a:gd name="connsiteY4" fmla="*/ 441325 h 1993900"/>
                    <a:gd name="connsiteX5" fmla="*/ 1208087 w 1401762"/>
                    <a:gd name="connsiteY5" fmla="*/ 92075 h 1993900"/>
                    <a:gd name="connsiteX6" fmla="*/ 1401762 w 1401762"/>
                    <a:gd name="connsiteY6" fmla="*/ 0 h 1993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1762" h="1993900">
                      <a:moveTo>
                        <a:pt x="0" y="1993900"/>
                      </a:moveTo>
                      <a:cubicBezTo>
                        <a:pt x="39555" y="1968500"/>
                        <a:pt x="79110" y="1943100"/>
                        <a:pt x="153987" y="1841500"/>
                      </a:cubicBezTo>
                      <a:cubicBezTo>
                        <a:pt x="228864" y="1739900"/>
                        <a:pt x="361950" y="1533790"/>
                        <a:pt x="449262" y="1384300"/>
                      </a:cubicBezTo>
                      <a:cubicBezTo>
                        <a:pt x="536574" y="1234810"/>
                        <a:pt x="677862" y="944562"/>
                        <a:pt x="677862" y="944562"/>
                      </a:cubicBezTo>
                      <a:cubicBezTo>
                        <a:pt x="759618" y="787400"/>
                        <a:pt x="851429" y="583406"/>
                        <a:pt x="939800" y="441325"/>
                      </a:cubicBezTo>
                      <a:cubicBezTo>
                        <a:pt x="1028171" y="299244"/>
                        <a:pt x="1131093" y="165629"/>
                        <a:pt x="1208087" y="92075"/>
                      </a:cubicBezTo>
                      <a:cubicBezTo>
                        <a:pt x="1285081" y="18521"/>
                        <a:pt x="1343421" y="9260"/>
                        <a:pt x="1401762" y="0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  <p:sp>
              <p:nvSpPr>
                <p:cNvPr id="65" name="Freihandform: Form 1172">
                  <a:extLst>
                    <a:ext uri="{FF2B5EF4-FFF2-40B4-BE49-F238E27FC236}">
                      <a16:creationId xmlns:a16="http://schemas.microsoft.com/office/drawing/2014/main" id="{9D0AE1ED-6B38-8AD6-FE69-BCE6F252AC65}"/>
                    </a:ext>
                  </a:extLst>
                </p:cNvPr>
                <p:cNvSpPr/>
                <p:nvPr/>
              </p:nvSpPr>
              <p:spPr>
                <a:xfrm>
                  <a:off x="9090025" y="982295"/>
                  <a:ext cx="914400" cy="1891080"/>
                </a:xfrm>
                <a:custGeom>
                  <a:avLst/>
                  <a:gdLst>
                    <a:gd name="connsiteX0" fmla="*/ 914400 w 914400"/>
                    <a:gd name="connsiteY0" fmla="*/ 1891080 h 1891080"/>
                    <a:gd name="connsiteX1" fmla="*/ 803275 w 914400"/>
                    <a:gd name="connsiteY1" fmla="*/ 1687880 h 1891080"/>
                    <a:gd name="connsiteX2" fmla="*/ 673100 w 914400"/>
                    <a:gd name="connsiteY2" fmla="*/ 1364030 h 1891080"/>
                    <a:gd name="connsiteX3" fmla="*/ 479425 w 914400"/>
                    <a:gd name="connsiteY3" fmla="*/ 732205 h 1891080"/>
                    <a:gd name="connsiteX4" fmla="*/ 346075 w 914400"/>
                    <a:gd name="connsiteY4" fmla="*/ 363905 h 1891080"/>
                    <a:gd name="connsiteX5" fmla="*/ 244475 w 914400"/>
                    <a:gd name="connsiteY5" fmla="*/ 119430 h 1891080"/>
                    <a:gd name="connsiteX6" fmla="*/ 161925 w 914400"/>
                    <a:gd name="connsiteY6" fmla="*/ 11480 h 1891080"/>
                    <a:gd name="connsiteX7" fmla="*/ 0 w 914400"/>
                    <a:gd name="connsiteY7" fmla="*/ 8305 h 189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14400" h="1891080">
                      <a:moveTo>
                        <a:pt x="914400" y="1891080"/>
                      </a:moveTo>
                      <a:cubicBezTo>
                        <a:pt x="878946" y="1833400"/>
                        <a:pt x="843492" y="1775721"/>
                        <a:pt x="803275" y="1687880"/>
                      </a:cubicBezTo>
                      <a:cubicBezTo>
                        <a:pt x="763058" y="1600039"/>
                        <a:pt x="727075" y="1523309"/>
                        <a:pt x="673100" y="1364030"/>
                      </a:cubicBezTo>
                      <a:cubicBezTo>
                        <a:pt x="619125" y="1204751"/>
                        <a:pt x="533929" y="898892"/>
                        <a:pt x="479425" y="732205"/>
                      </a:cubicBezTo>
                      <a:cubicBezTo>
                        <a:pt x="424921" y="565517"/>
                        <a:pt x="385233" y="466034"/>
                        <a:pt x="346075" y="363905"/>
                      </a:cubicBezTo>
                      <a:cubicBezTo>
                        <a:pt x="306917" y="261776"/>
                        <a:pt x="275167" y="178167"/>
                        <a:pt x="244475" y="119430"/>
                      </a:cubicBezTo>
                      <a:cubicBezTo>
                        <a:pt x="213783" y="60693"/>
                        <a:pt x="202671" y="30001"/>
                        <a:pt x="161925" y="11480"/>
                      </a:cubicBezTo>
                      <a:cubicBezTo>
                        <a:pt x="121179" y="-7041"/>
                        <a:pt x="60589" y="632"/>
                        <a:pt x="0" y="8305"/>
                      </a:cubicBezTo>
                    </a:path>
                  </a:pathLst>
                </a:cu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 fontScale="25000" lnSpcReduction="20000"/>
                </a:bodyPr>
                <a:lstStyle/>
                <a:p>
                  <a:pPr algn="ctr"/>
                  <a:endParaRPr lang="en-US" sz="8502"/>
                </a:p>
              </p:txBody>
            </p:sp>
          </p:grpSp>
        </p:grpSp>
      </p:grpSp>
      <p:grpSp>
        <p:nvGrpSpPr>
          <p:cNvPr id="87" name="Gruppieren 12">
            <a:extLst>
              <a:ext uri="{FF2B5EF4-FFF2-40B4-BE49-F238E27FC236}">
                <a16:creationId xmlns:a16="http://schemas.microsoft.com/office/drawing/2014/main" id="{96699C4E-9805-759A-B208-0CCE88510D3E}"/>
              </a:ext>
            </a:extLst>
          </p:cNvPr>
          <p:cNvGrpSpPr/>
          <p:nvPr/>
        </p:nvGrpSpPr>
        <p:grpSpPr>
          <a:xfrm>
            <a:off x="4432164" y="3147664"/>
            <a:ext cx="4581477" cy="1357140"/>
            <a:chOff x="982267" y="2298286"/>
            <a:chExt cx="3249689" cy="1526457"/>
          </a:xfrm>
        </p:grpSpPr>
        <p:sp>
          <p:nvSpPr>
            <p:cNvPr id="88" name="Rechteck 3">
              <a:extLst>
                <a:ext uri="{FF2B5EF4-FFF2-40B4-BE49-F238E27FC236}">
                  <a16:creationId xmlns:a16="http://schemas.microsoft.com/office/drawing/2014/main" id="{E5D06147-5A89-AC59-379E-E9284C32405A}"/>
                </a:ext>
              </a:extLst>
            </p:cNvPr>
            <p:cNvSpPr/>
            <p:nvPr/>
          </p:nvSpPr>
          <p:spPr>
            <a:xfrm>
              <a:off x="982267" y="2354240"/>
              <a:ext cx="3249689" cy="1470503"/>
            </a:xfrm>
            <a:prstGeom prst="rect">
              <a:avLst/>
            </a:prstGeom>
            <a:solidFill>
              <a:srgbClr val="01172E">
                <a:alpha val="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89" name="Inhaltsplatzhalter 2">
              <a:extLst>
                <a:ext uri="{FF2B5EF4-FFF2-40B4-BE49-F238E27FC236}">
                  <a16:creationId xmlns:a16="http://schemas.microsoft.com/office/drawing/2014/main" id="{CB3B6B41-5F60-F8F1-1EE9-5F1699DCBDA0}"/>
                </a:ext>
              </a:extLst>
            </p:cNvPr>
            <p:cNvSpPr txBox="1">
              <a:spLocks/>
            </p:cNvSpPr>
            <p:nvPr/>
          </p:nvSpPr>
          <p:spPr>
            <a:xfrm>
              <a:off x="1006908" y="2298286"/>
              <a:ext cx="3198923" cy="1446612"/>
            </a:xfrm>
            <a:prstGeom prst="rect">
              <a:avLst/>
            </a:prstGeom>
          </p:spPr>
          <p:txBody>
            <a:bodyPr vert="horz" lIns="68580" tIns="34290" rIns="68580" bIns="34290" rtlCol="0">
              <a:noAutofit/>
            </a:bodyPr>
            <a:lstStyle>
              <a:lvl1pPr marL="142863" indent="-142863" algn="l" defTabSz="571454" rtl="0" eaLnBrk="1" latinLnBrk="0" hangingPunct="1">
                <a:lnSpc>
                  <a:spcPct val="90000"/>
                </a:lnSpc>
                <a:spcBef>
                  <a:spcPts val="625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1pPr>
              <a:lvl2pPr marL="428591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2pPr>
              <a:lvl3pPr marL="714317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3pPr>
              <a:lvl4pPr marL="1000045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4pPr>
              <a:lvl5pPr marL="1285773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Clr>
                  <a:schemeClr val="accent1"/>
                </a:buClr>
                <a:buFont typeface="Wingdings" charset="2"/>
                <a:buChar char="§"/>
                <a:defRPr sz="1500" b="0" i="0" kern="1200">
                  <a:solidFill>
                    <a:schemeClr val="tx1"/>
                  </a:solidFill>
                  <a:latin typeface="Akkurat Office Regular" charset="0"/>
                  <a:ea typeface="Akkurat Office Regular" charset="0"/>
                  <a:cs typeface="Akkurat Office Regular" charset="0"/>
                </a:defRPr>
              </a:lvl5pPr>
              <a:lvl6pPr marL="1571499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57227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42953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28681" indent="-142863" algn="l" defTabSz="571454" rtl="0" eaLnBrk="1" latinLnBrk="0" hangingPunct="1">
                <a:lnSpc>
                  <a:spcPct val="90000"/>
                </a:lnSpc>
                <a:spcBef>
                  <a:spcPts val="312"/>
                </a:spcBef>
                <a:buFont typeface="Arial"/>
                <a:buChar char="•"/>
                <a:defRPr sz="112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1200" dirty="0">
                  <a:solidFill>
                    <a:schemeClr val="tx2"/>
                  </a:solidFill>
                  <a:latin typeface="Akkurat Office" panose="02000503030000020004" pitchFamily="50" charset="0"/>
                </a:rPr>
                <a:t>Hybrid reconstruction method:</a:t>
              </a:r>
              <a:endParaRPr lang="en-US" sz="1100" dirty="0">
                <a:solidFill>
                  <a:schemeClr val="tx2"/>
                </a:solidFill>
                <a:latin typeface="Akkurat Light Office" panose="02000503030000020004" pitchFamily="50" charset="0"/>
              </a:endParaRP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chemeClr val="tx2"/>
                  </a:solidFill>
                  <a:latin typeface="Akkurat Light Office" panose="02000503030000020004" pitchFamily="50" charset="0"/>
                </a:rPr>
                <a:t>Combines maximum-likelihood estimation with deep learning</a:t>
              </a: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chemeClr val="tx2"/>
                  </a:solidFill>
                  <a:latin typeface="Akkurat Light Office" panose="02000503030000020004" pitchFamily="50" charset="0"/>
                </a:rPr>
                <a:t>Modeling of high-dimensional PDFs via neural networks</a:t>
              </a: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dirty="0">
                  <a:solidFill>
                    <a:schemeClr val="tx2"/>
                  </a:solidFill>
                  <a:latin typeface="Akkurat Light Office" panose="02000503030000020004" pitchFamily="50" charset="0"/>
                </a:rPr>
                <a:t>Exploits available information and symmetries</a:t>
              </a:r>
            </a:p>
            <a:p>
              <a:pPr>
                <a:lnSpc>
                  <a:spcPct val="100000"/>
                </a:lnSpc>
                <a:buClr>
                  <a:srgbClr val="5C9FC9"/>
                </a:buClr>
                <a:buFont typeface="Wingdings" panose="05000000000000000000" pitchFamily="2" charset="2"/>
                <a:buChar char="§"/>
              </a:pPr>
              <a:r>
                <a:rPr lang="en-US" sz="1100" b="1" dirty="0">
                  <a:solidFill>
                    <a:schemeClr val="tx2"/>
                  </a:solidFill>
                  <a:latin typeface="Akkurat Office" panose="02000503030000020004" pitchFamily="50" charset="0"/>
                </a:rPr>
                <a:t>Improved resolution over entire energy range</a:t>
              </a:r>
            </a:p>
          </p:txBody>
        </p:sp>
      </p:grpSp>
      <p:sp>
        <p:nvSpPr>
          <p:cNvPr id="90" name="Geschweifte Klammer rechts 474">
            <a:extLst>
              <a:ext uri="{FF2B5EF4-FFF2-40B4-BE49-F238E27FC236}">
                <a16:creationId xmlns:a16="http://schemas.microsoft.com/office/drawing/2014/main" id="{6CE84A7D-DD6F-5C95-47E8-E9E5612BE2BC}"/>
              </a:ext>
            </a:extLst>
          </p:cNvPr>
          <p:cNvSpPr/>
          <p:nvPr/>
        </p:nvSpPr>
        <p:spPr>
          <a:xfrm>
            <a:off x="4180966" y="3193971"/>
            <a:ext cx="200723" cy="1343759"/>
          </a:xfrm>
          <a:prstGeom prst="rightBrace">
            <a:avLst>
              <a:gd name="adj1" fmla="val 8333"/>
              <a:gd name="adj2" fmla="val 28190"/>
            </a:avLst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60"/>
          </a:p>
        </p:txBody>
      </p:sp>
      <p:grpSp>
        <p:nvGrpSpPr>
          <p:cNvPr id="91" name="Gruppieren 16">
            <a:extLst>
              <a:ext uri="{FF2B5EF4-FFF2-40B4-BE49-F238E27FC236}">
                <a16:creationId xmlns:a16="http://schemas.microsoft.com/office/drawing/2014/main" id="{C6F80189-9A03-E42C-A4D1-0586D6B04F8D}"/>
              </a:ext>
            </a:extLst>
          </p:cNvPr>
          <p:cNvGrpSpPr/>
          <p:nvPr/>
        </p:nvGrpSpPr>
        <p:grpSpPr>
          <a:xfrm>
            <a:off x="303108" y="3268823"/>
            <a:ext cx="3717821" cy="1257503"/>
            <a:chOff x="331105" y="1341124"/>
            <a:chExt cx="3717821" cy="1257503"/>
          </a:xfrm>
        </p:grpSpPr>
        <p:sp>
          <p:nvSpPr>
            <p:cNvPr id="92" name="Rounded Rectangle 10 1 1 1">
              <a:extLst>
                <a:ext uri="{FF2B5EF4-FFF2-40B4-BE49-F238E27FC236}">
                  <a16:creationId xmlns:a16="http://schemas.microsoft.com/office/drawing/2014/main" id="{E8D27A58-F3E6-9EF2-CF3E-F1357E4712EB}"/>
                </a:ext>
              </a:extLst>
            </p:cNvPr>
            <p:cNvSpPr/>
            <p:nvPr/>
          </p:nvSpPr>
          <p:spPr>
            <a:xfrm>
              <a:off x="1759338" y="1343400"/>
              <a:ext cx="1582121" cy="311165"/>
            </a:xfrm>
            <a:prstGeom prst="roundRect">
              <a:avLst/>
            </a:prstGeom>
            <a:solidFill>
              <a:srgbClr val="D9F3FD"/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40" dirty="0" err="1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Neural</a:t>
              </a:r>
              <a:r>
                <a:rPr lang="de-DE" sz="1440" dirty="0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 Network</a:t>
              </a:r>
            </a:p>
          </p:txBody>
        </p:sp>
        <p:sp>
          <p:nvSpPr>
            <p:cNvPr id="93" name="Rounded Rectangle 7 1">
              <a:extLst>
                <a:ext uri="{FF2B5EF4-FFF2-40B4-BE49-F238E27FC236}">
                  <a16:creationId xmlns:a16="http://schemas.microsoft.com/office/drawing/2014/main" id="{1E4769DA-9F18-BC70-92B3-05DFB816436A}"/>
                </a:ext>
              </a:extLst>
            </p:cNvPr>
            <p:cNvSpPr/>
            <p:nvPr/>
          </p:nvSpPr>
          <p:spPr>
            <a:xfrm>
              <a:off x="331105" y="1341124"/>
              <a:ext cx="1159629" cy="311165"/>
            </a:xfrm>
            <a:prstGeom prst="roundRect">
              <a:avLst/>
            </a:pr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40" dirty="0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Hypothesis</a:t>
              </a:r>
            </a:p>
          </p:txBody>
        </p:sp>
        <p:cxnSp>
          <p:nvCxnSpPr>
            <p:cNvPr id="94" name="Straight Arrow Connector 14 1">
              <a:extLst>
                <a:ext uri="{FF2B5EF4-FFF2-40B4-BE49-F238E27FC236}">
                  <a16:creationId xmlns:a16="http://schemas.microsoft.com/office/drawing/2014/main" id="{7DE1412C-DA2C-BBEB-3FC7-F1099EDA6949}"/>
                </a:ext>
              </a:extLst>
            </p:cNvPr>
            <p:cNvCxnSpPr>
              <a:cxnSpLocks/>
              <a:stCxn id="93" idx="3"/>
              <a:endCxn id="92" idx="1"/>
            </p:cNvCxnSpPr>
            <p:nvPr/>
          </p:nvCxnSpPr>
          <p:spPr>
            <a:xfrm>
              <a:off x="1490734" y="1496706"/>
              <a:ext cx="268604" cy="2276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10 3 1">
              <a:extLst>
                <a:ext uri="{FF2B5EF4-FFF2-40B4-BE49-F238E27FC236}">
                  <a16:creationId xmlns:a16="http://schemas.microsoft.com/office/drawing/2014/main" id="{2A0D6547-03FC-07E9-7D2E-0B4EA84C67C8}"/>
                </a:ext>
              </a:extLst>
            </p:cNvPr>
            <p:cNvSpPr/>
            <p:nvPr/>
          </p:nvSpPr>
          <p:spPr>
            <a:xfrm>
              <a:off x="1980723" y="2353248"/>
              <a:ext cx="1139362" cy="235146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 err="1">
                  <a:solidFill>
                    <a:schemeClr val="tx1"/>
                  </a:solidFill>
                  <a:latin typeface="Akkurat Light Office" charset="0"/>
                  <a:ea typeface="Akkurat Light Office" charset="0"/>
                  <a:cs typeface="Akkurat Light Office" charset="0"/>
                </a:rPr>
                <a:t>Likelihood</a:t>
              </a:r>
              <a:endParaRPr lang="de-DE" sz="1400" dirty="0">
                <a:solidFill>
                  <a:schemeClr val="tx1"/>
                </a:solidFill>
                <a:latin typeface="Akkurat Light Office" charset="0"/>
                <a:ea typeface="Akkurat Light Office" charset="0"/>
                <a:cs typeface="Akkurat Light Office" charset="0"/>
              </a:endParaRPr>
            </a:p>
          </p:txBody>
        </p:sp>
        <p:cxnSp>
          <p:nvCxnSpPr>
            <p:cNvPr id="96" name="Straight Arrow Connector 14 2">
              <a:extLst>
                <a:ext uri="{FF2B5EF4-FFF2-40B4-BE49-F238E27FC236}">
                  <a16:creationId xmlns:a16="http://schemas.microsoft.com/office/drawing/2014/main" id="{BA4F5AEA-8F50-FCA3-2F53-A55B142E8FB3}"/>
                </a:ext>
              </a:extLst>
            </p:cNvPr>
            <p:cNvCxnSpPr>
              <a:cxnSpLocks/>
              <a:stCxn id="92" idx="2"/>
              <a:endCxn id="100" idx="0"/>
            </p:cNvCxnSpPr>
            <p:nvPr/>
          </p:nvCxnSpPr>
          <p:spPr>
            <a:xfrm>
              <a:off x="2550400" y="1654564"/>
              <a:ext cx="5" cy="234762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14 3 1">
              <a:extLst>
                <a:ext uri="{FF2B5EF4-FFF2-40B4-BE49-F238E27FC236}">
                  <a16:creationId xmlns:a16="http://schemas.microsoft.com/office/drawing/2014/main" id="{CFAB3C5B-A61A-4BEF-0632-DC18A73F0174}"/>
                </a:ext>
              </a:extLst>
            </p:cNvPr>
            <p:cNvCxnSpPr>
              <a:cxnSpLocks/>
              <a:stCxn id="100" idx="2"/>
              <a:endCxn id="95" idx="0"/>
            </p:cNvCxnSpPr>
            <p:nvPr/>
          </p:nvCxnSpPr>
          <p:spPr>
            <a:xfrm>
              <a:off x="2550403" y="2169159"/>
              <a:ext cx="0" cy="184088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14 4">
              <a:extLst>
                <a:ext uri="{FF2B5EF4-FFF2-40B4-BE49-F238E27FC236}">
                  <a16:creationId xmlns:a16="http://schemas.microsoft.com/office/drawing/2014/main" id="{28947620-64A2-26D2-1D24-10017DF566A2}"/>
                </a:ext>
              </a:extLst>
            </p:cNvPr>
            <p:cNvCxnSpPr>
              <a:cxnSpLocks/>
              <a:stCxn id="95" idx="1"/>
              <a:endCxn id="93" idx="2"/>
            </p:cNvCxnSpPr>
            <p:nvPr/>
          </p:nvCxnSpPr>
          <p:spPr>
            <a:xfrm rot="10800000">
              <a:off x="910921" y="1652291"/>
              <a:ext cx="1069802" cy="818532"/>
            </a:xfrm>
            <a:prstGeom prst="bentConnector2">
              <a:avLst/>
            </a:prstGeom>
            <a:ln w="25400">
              <a:solidFill>
                <a:schemeClr val="accent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chteck 451">
              <a:extLst>
                <a:ext uri="{FF2B5EF4-FFF2-40B4-BE49-F238E27FC236}">
                  <a16:creationId xmlns:a16="http://schemas.microsoft.com/office/drawing/2014/main" id="{89AFF9D8-9EDE-D587-9E18-59E6CB906DA4}"/>
                </a:ext>
              </a:extLst>
            </p:cNvPr>
            <p:cNvSpPr/>
            <p:nvPr/>
          </p:nvSpPr>
          <p:spPr>
            <a:xfrm>
              <a:off x="870759" y="2103358"/>
              <a:ext cx="876177" cy="397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990" dirty="0">
                  <a:solidFill>
                    <a:schemeClr val="accent2"/>
                  </a:solidFill>
                  <a:latin typeface="Akkurat Light Office" panose="02000503030000020004" pitchFamily="50" charset="0"/>
                </a:rPr>
                <a:t>Update </a:t>
              </a:r>
              <a:r>
                <a:rPr lang="de-DE" sz="990" dirty="0" err="1">
                  <a:solidFill>
                    <a:schemeClr val="accent2"/>
                  </a:solidFill>
                  <a:latin typeface="Akkurat Light Office" panose="02000503030000020004" pitchFamily="50" charset="0"/>
                </a:rPr>
                <a:t>hypothesis</a:t>
              </a:r>
              <a:endParaRPr lang="de-DE" sz="990" dirty="0">
                <a:solidFill>
                  <a:schemeClr val="accent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ounded Rectangle 10 2 1">
                  <a:extLst>
                    <a:ext uri="{FF2B5EF4-FFF2-40B4-BE49-F238E27FC236}">
                      <a16:creationId xmlns:a16="http://schemas.microsoft.com/office/drawing/2014/main" id="{78A9FF7B-F884-5FD7-DA56-76BA063CA8BA}"/>
                    </a:ext>
                  </a:extLst>
                </p:cNvPr>
                <p:cNvSpPr/>
                <p:nvPr/>
              </p:nvSpPr>
              <p:spPr>
                <a:xfrm>
                  <a:off x="1897176" y="1889327"/>
                  <a:ext cx="1306456" cy="279833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7F7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400" dirty="0">
                      <a:solidFill>
                        <a:schemeClr val="tx1"/>
                      </a:solidFill>
                      <a:latin typeface="Akkurat Light Office" charset="0"/>
                      <a:ea typeface="Akkurat Light Office" charset="0"/>
                      <a:cs typeface="Akkurat Light Office" charset="0"/>
                    </a:rPr>
                    <a:t>Expectation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acc>
                    </m:oMath>
                  </a14:m>
                  <a:endParaRPr lang="de-DE" sz="1400" dirty="0">
                    <a:solidFill>
                      <a:schemeClr val="tx1"/>
                    </a:solidFill>
                    <a:latin typeface="Akkurat Light Office" charset="0"/>
                    <a:ea typeface="Akkurat Light Office" charset="0"/>
                    <a:cs typeface="Akkurat Light Office" charset="0"/>
                  </a:endParaRPr>
                </a:p>
              </p:txBody>
            </p:sp>
          </mc:Choice>
          <mc:Fallback xmlns="">
            <p:sp>
              <p:nvSpPr>
                <p:cNvPr id="453" name="Rounded Rectangle 10 2 1">
                  <a:extLst>
                    <a:ext uri="{FF2B5EF4-FFF2-40B4-BE49-F238E27FC236}">
                      <a16:creationId xmlns:a16="http://schemas.microsoft.com/office/drawing/2014/main" id="{F13A058F-1C6D-8832-6805-8CECE359B1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7176" y="1889327"/>
                  <a:ext cx="1306456" cy="279833"/>
                </a:xfrm>
                <a:prstGeom prst="roundRect">
                  <a:avLst/>
                </a:prstGeom>
                <a:blipFill>
                  <a:blip r:embed="rId8"/>
                  <a:stretch>
                    <a:fillRect t="-22449" r="-12844" b="-26531"/>
                  </a:stretch>
                </a:blipFill>
                <a:ln w="19050">
                  <a:solidFill>
                    <a:srgbClr val="7F7F7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4 3 2">
              <a:extLst>
                <a:ext uri="{FF2B5EF4-FFF2-40B4-BE49-F238E27FC236}">
                  <a16:creationId xmlns:a16="http://schemas.microsoft.com/office/drawing/2014/main" id="{9357E494-41E6-32E1-2827-1FA6114001FF}"/>
                </a:ext>
              </a:extLst>
            </p:cNvPr>
            <p:cNvCxnSpPr>
              <a:cxnSpLocks/>
              <a:stCxn id="102" idx="1"/>
              <a:endCxn id="95" idx="3"/>
            </p:cNvCxnSpPr>
            <p:nvPr/>
          </p:nvCxnSpPr>
          <p:spPr>
            <a:xfrm flipH="1" flipV="1">
              <a:off x="3120085" y="2470821"/>
              <a:ext cx="150239" cy="4293"/>
            </a:xfrm>
            <a:prstGeom prst="straightConnector1">
              <a:avLst/>
            </a:prstGeom>
            <a:ln w="25400">
              <a:solidFill>
                <a:srgbClr val="7F7F7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ounded Rectangle 10 2 2">
                  <a:extLst>
                    <a:ext uri="{FF2B5EF4-FFF2-40B4-BE49-F238E27FC236}">
                      <a16:creationId xmlns:a16="http://schemas.microsoft.com/office/drawing/2014/main" id="{6DC61287-41BA-135F-2416-DBCCF51ED991}"/>
                    </a:ext>
                  </a:extLst>
                </p:cNvPr>
                <p:cNvSpPr/>
                <p:nvPr/>
              </p:nvSpPr>
              <p:spPr>
                <a:xfrm>
                  <a:off x="3270324" y="2351600"/>
                  <a:ext cx="778602" cy="247027"/>
                </a:xfrm>
                <a:prstGeom prst="roundRect">
                  <a:avLst/>
                </a:prstGeom>
                <a:solidFill>
                  <a:srgbClr val="FFFFFF"/>
                </a:solidFill>
                <a:ln w="19050">
                  <a:solidFill>
                    <a:srgbClr val="7F7F7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de-DE" sz="1400" dirty="0">
                      <a:solidFill>
                        <a:schemeClr val="tx1"/>
                      </a:solidFill>
                      <a:latin typeface="Akkurat Light Office" charset="0"/>
                      <a:ea typeface="Akkurat Light Office" charset="0"/>
                      <a:cs typeface="Akkurat Light Office" charset="0"/>
                    </a:rPr>
                    <a:t>Data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endParaRPr lang="de-DE" sz="1400" dirty="0">
                    <a:solidFill>
                      <a:schemeClr val="tx1"/>
                    </a:solidFill>
                    <a:latin typeface="Akkurat Light Office" charset="0"/>
                    <a:ea typeface="Akkurat Light Office" charset="0"/>
                    <a:cs typeface="Akkurat Light Office" charset="0"/>
                  </a:endParaRPr>
                </a:p>
              </p:txBody>
            </p:sp>
          </mc:Choice>
          <mc:Fallback xmlns="">
            <p:sp>
              <p:nvSpPr>
                <p:cNvPr id="15" name="Rounded Rectangle 10 2 2">
                  <a:extLst>
                    <a:ext uri="{FF2B5EF4-FFF2-40B4-BE49-F238E27FC236}">
                      <a16:creationId xmlns:a16="http://schemas.microsoft.com/office/drawing/2014/main" id="{87C0FB74-3006-AE36-7CF2-CD28C3039C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0324" y="2351600"/>
                  <a:ext cx="778602" cy="247027"/>
                </a:xfrm>
                <a:prstGeom prst="roundRect">
                  <a:avLst/>
                </a:prstGeom>
                <a:blipFill>
                  <a:blip r:embed="rId6"/>
                  <a:stretch>
                    <a:fillRect t="-23256" r="-14504" b="-32558"/>
                  </a:stretch>
                </a:blipFill>
                <a:ln w="19050">
                  <a:solidFill>
                    <a:srgbClr val="7F7F7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" name="Gruppieren 674">
            <a:extLst>
              <a:ext uri="{FF2B5EF4-FFF2-40B4-BE49-F238E27FC236}">
                <a16:creationId xmlns:a16="http://schemas.microsoft.com/office/drawing/2014/main" id="{16A7FEC4-B446-409C-DBA5-644E61163152}"/>
              </a:ext>
            </a:extLst>
          </p:cNvPr>
          <p:cNvGrpSpPr/>
          <p:nvPr/>
        </p:nvGrpSpPr>
        <p:grpSpPr>
          <a:xfrm>
            <a:off x="9345416" y="1668733"/>
            <a:ext cx="2475928" cy="2806197"/>
            <a:chOff x="1407471" y="1042272"/>
            <a:chExt cx="5113293" cy="5346353"/>
          </a:xfrm>
        </p:grpSpPr>
        <p:pic>
          <p:nvPicPr>
            <p:cNvPr id="104" name="Grafik 11" descr="Ein Bild, das Text, Diagramm, Reihe enthält.&#10;&#10;Automatisch generierte Beschreibung">
              <a:extLst>
                <a:ext uri="{FF2B5EF4-FFF2-40B4-BE49-F238E27FC236}">
                  <a16:creationId xmlns:a16="http://schemas.microsoft.com/office/drawing/2014/main" id="{3F9935CC-25F2-FE82-18F3-E4531AFBE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50536" r="1637"/>
            <a:stretch/>
          </p:blipFill>
          <p:spPr>
            <a:xfrm>
              <a:off x="1407471" y="1042272"/>
              <a:ext cx="5113293" cy="5346353"/>
            </a:xfrm>
            <a:prstGeom prst="rect">
              <a:avLst/>
            </a:prstGeom>
          </p:spPr>
        </p:pic>
        <p:pic>
          <p:nvPicPr>
            <p:cNvPr id="105" name="Grafik 16" descr="Ein Bild, das Text, Diagramm, Reihe enthält.&#10;&#10;Automatisch generierte Beschreibung">
              <a:extLst>
                <a:ext uri="{FF2B5EF4-FFF2-40B4-BE49-F238E27FC236}">
                  <a16:creationId xmlns:a16="http://schemas.microsoft.com/office/drawing/2014/main" id="{08E19251-49B6-347B-9D22-3551D14AE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6913" t="62401" r="53261" b="15813"/>
            <a:stretch/>
          </p:blipFill>
          <p:spPr>
            <a:xfrm>
              <a:off x="2825648" y="4411498"/>
              <a:ext cx="3086202" cy="1126709"/>
            </a:xfrm>
            <a:prstGeom prst="rect">
              <a:avLst/>
            </a:prstGeom>
          </p:spPr>
        </p:pic>
      </p:grpSp>
      <p:pic>
        <p:nvPicPr>
          <p:cNvPr id="106" name="Grafik 4">
            <a:extLst>
              <a:ext uri="{FF2B5EF4-FFF2-40B4-BE49-F238E27FC236}">
                <a16:creationId xmlns:a16="http://schemas.microsoft.com/office/drawing/2014/main" id="{55C18220-70E5-D06D-CEFF-2FC155829F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162" y="4792158"/>
            <a:ext cx="3200004" cy="1921277"/>
          </a:xfrm>
          <a:prstGeom prst="rect">
            <a:avLst/>
          </a:prstGeom>
        </p:spPr>
      </p:pic>
      <p:grpSp>
        <p:nvGrpSpPr>
          <p:cNvPr id="107" name="Google Shape;638;g255619a4f71_1_686">
            <a:extLst>
              <a:ext uri="{FF2B5EF4-FFF2-40B4-BE49-F238E27FC236}">
                <a16:creationId xmlns:a16="http://schemas.microsoft.com/office/drawing/2014/main" id="{90E65FC3-0668-708B-799B-5CA07F8959C3}"/>
              </a:ext>
            </a:extLst>
          </p:cNvPr>
          <p:cNvGrpSpPr/>
          <p:nvPr/>
        </p:nvGrpSpPr>
        <p:grpSpPr>
          <a:xfrm>
            <a:off x="1393609" y="1509915"/>
            <a:ext cx="2475929" cy="978259"/>
            <a:chOff x="1412505" y="5230190"/>
            <a:chExt cx="2517557" cy="1092002"/>
          </a:xfrm>
        </p:grpSpPr>
        <p:sp>
          <p:nvSpPr>
            <p:cNvPr id="108" name="Google Shape;639;g255619a4f71_1_686">
              <a:extLst>
                <a:ext uri="{FF2B5EF4-FFF2-40B4-BE49-F238E27FC236}">
                  <a16:creationId xmlns:a16="http://schemas.microsoft.com/office/drawing/2014/main" id="{023BBF3E-3A20-828F-B5EC-5FE464C7E294}"/>
                </a:ext>
              </a:extLst>
            </p:cNvPr>
            <p:cNvSpPr/>
            <p:nvPr/>
          </p:nvSpPr>
          <p:spPr>
            <a:xfrm>
              <a:off x="1412505" y="5230192"/>
              <a:ext cx="2474700" cy="1092000"/>
            </a:xfrm>
            <a:prstGeom prst="rect">
              <a:avLst/>
            </a:prstGeom>
            <a:solidFill>
              <a:srgbClr val="01172E">
                <a:alpha val="1568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640;g255619a4f71_1_686">
              <a:extLst>
                <a:ext uri="{FF2B5EF4-FFF2-40B4-BE49-F238E27FC236}">
                  <a16:creationId xmlns:a16="http://schemas.microsoft.com/office/drawing/2014/main" id="{A8D4DB16-A25D-0B2A-E243-94C796A76604}"/>
                </a:ext>
              </a:extLst>
            </p:cNvPr>
            <p:cNvSpPr txBox="1"/>
            <p:nvPr/>
          </p:nvSpPr>
          <p:spPr>
            <a:xfrm>
              <a:off x="1461962" y="5230190"/>
              <a:ext cx="2468100" cy="10920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l="-1078" t="-1867" b="-5137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r>
                <a:rPr lang="en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625;g255619a4f71_1_686">
            <a:extLst>
              <a:ext uri="{FF2B5EF4-FFF2-40B4-BE49-F238E27FC236}">
                <a16:creationId xmlns:a16="http://schemas.microsoft.com/office/drawing/2014/main" id="{62D7D032-71A2-D29A-1AD7-C6B0D81F24F6}"/>
              </a:ext>
            </a:extLst>
          </p:cNvPr>
          <p:cNvGrpSpPr/>
          <p:nvPr/>
        </p:nvGrpSpPr>
        <p:grpSpPr>
          <a:xfrm>
            <a:off x="5459896" y="1404783"/>
            <a:ext cx="1444320" cy="1146518"/>
            <a:chOff x="4160910" y="1360488"/>
            <a:chExt cx="3974016" cy="3969601"/>
          </a:xfrm>
        </p:grpSpPr>
        <p:sp>
          <p:nvSpPr>
            <p:cNvPr id="111" name="Google Shape;626;g255619a4f71_1_686">
              <a:extLst>
                <a:ext uri="{FF2B5EF4-FFF2-40B4-BE49-F238E27FC236}">
                  <a16:creationId xmlns:a16="http://schemas.microsoft.com/office/drawing/2014/main" id="{3A862213-490E-9AA2-CF8C-0C231A3F7233}"/>
                </a:ext>
              </a:extLst>
            </p:cNvPr>
            <p:cNvSpPr/>
            <p:nvPr/>
          </p:nvSpPr>
          <p:spPr>
            <a:xfrm>
              <a:off x="6788150" y="2428875"/>
              <a:ext cx="1346776" cy="1601788"/>
            </a:xfrm>
            <a:custGeom>
              <a:avLst/>
              <a:gdLst/>
              <a:ahLst/>
              <a:cxnLst/>
              <a:rect l="l" t="t" r="r" b="b"/>
              <a:pathLst>
                <a:path w="1346776" h="1601788" extrusionOk="0">
                  <a:moveTo>
                    <a:pt x="1319213" y="565150"/>
                  </a:moveTo>
                  <a:lnTo>
                    <a:pt x="1319213" y="565150"/>
                  </a:lnTo>
                  <a:cubicBezTo>
                    <a:pt x="1320271" y="576263"/>
                    <a:pt x="1320913" y="587423"/>
                    <a:pt x="1322388" y="598488"/>
                  </a:cubicBezTo>
                  <a:cubicBezTo>
                    <a:pt x="1323033" y="603324"/>
                    <a:pt x="1324896" y="607942"/>
                    <a:pt x="1325563" y="612775"/>
                  </a:cubicBezTo>
                  <a:cubicBezTo>
                    <a:pt x="1327873" y="629521"/>
                    <a:pt x="1327050" y="643252"/>
                    <a:pt x="1331913" y="658813"/>
                  </a:cubicBezTo>
                  <a:cubicBezTo>
                    <a:pt x="1333115" y="662659"/>
                    <a:pt x="1335088" y="666221"/>
                    <a:pt x="1336675" y="669925"/>
                  </a:cubicBezTo>
                  <a:cubicBezTo>
                    <a:pt x="1337733" y="677863"/>
                    <a:pt x="1337439" y="686102"/>
                    <a:pt x="1339850" y="693738"/>
                  </a:cubicBezTo>
                  <a:cubicBezTo>
                    <a:pt x="1340751" y="696592"/>
                    <a:pt x="1346096" y="697096"/>
                    <a:pt x="1346200" y="700088"/>
                  </a:cubicBezTo>
                  <a:cubicBezTo>
                    <a:pt x="1347713" y="743457"/>
                    <a:pt x="1345914" y="786888"/>
                    <a:pt x="1344613" y="830263"/>
                  </a:cubicBezTo>
                  <a:cubicBezTo>
                    <a:pt x="1344232" y="842979"/>
                    <a:pt x="1342777" y="857537"/>
                    <a:pt x="1338263" y="869950"/>
                  </a:cubicBezTo>
                  <a:cubicBezTo>
                    <a:pt x="1337454" y="872174"/>
                    <a:pt x="1336020" y="874125"/>
                    <a:pt x="1335088" y="876300"/>
                  </a:cubicBezTo>
                  <a:cubicBezTo>
                    <a:pt x="1334429" y="877838"/>
                    <a:pt x="1334473" y="879701"/>
                    <a:pt x="1333500" y="881063"/>
                  </a:cubicBezTo>
                  <a:cubicBezTo>
                    <a:pt x="1331760" y="883499"/>
                    <a:pt x="1328946" y="885018"/>
                    <a:pt x="1327150" y="887413"/>
                  </a:cubicBezTo>
                  <a:cubicBezTo>
                    <a:pt x="1320611" y="896131"/>
                    <a:pt x="1328069" y="892399"/>
                    <a:pt x="1319213" y="895350"/>
                  </a:cubicBezTo>
                  <a:cubicBezTo>
                    <a:pt x="1306066" y="908497"/>
                    <a:pt x="1319737" y="893712"/>
                    <a:pt x="1306513" y="912813"/>
                  </a:cubicBezTo>
                  <a:cubicBezTo>
                    <a:pt x="1300163" y="921984"/>
                    <a:pt x="1297516" y="923220"/>
                    <a:pt x="1289050" y="930275"/>
                  </a:cubicBezTo>
                  <a:cubicBezTo>
                    <a:pt x="1288521" y="933450"/>
                    <a:pt x="1288795" y="936870"/>
                    <a:pt x="1287463" y="939800"/>
                  </a:cubicBezTo>
                  <a:cubicBezTo>
                    <a:pt x="1275266" y="966636"/>
                    <a:pt x="1285679" y="932800"/>
                    <a:pt x="1277938" y="954088"/>
                  </a:cubicBezTo>
                  <a:cubicBezTo>
                    <a:pt x="1270288" y="975126"/>
                    <a:pt x="1278836" y="957055"/>
                    <a:pt x="1271588" y="971550"/>
                  </a:cubicBezTo>
                  <a:cubicBezTo>
                    <a:pt x="1271059" y="975254"/>
                    <a:pt x="1269792" y="978927"/>
                    <a:pt x="1270000" y="982663"/>
                  </a:cubicBezTo>
                  <a:cubicBezTo>
                    <a:pt x="1270686" y="995022"/>
                    <a:pt x="1272585" y="1001695"/>
                    <a:pt x="1279525" y="1011238"/>
                  </a:cubicBezTo>
                  <a:cubicBezTo>
                    <a:pt x="1286600" y="1020966"/>
                    <a:pt x="1285836" y="1013788"/>
                    <a:pt x="1290638" y="1025525"/>
                  </a:cubicBezTo>
                  <a:cubicBezTo>
                    <a:pt x="1294250" y="1034355"/>
                    <a:pt x="1295255" y="1044333"/>
                    <a:pt x="1300163" y="1052513"/>
                  </a:cubicBezTo>
                  <a:cubicBezTo>
                    <a:pt x="1306888" y="1063722"/>
                    <a:pt x="1303214" y="1057883"/>
                    <a:pt x="1311275" y="1069975"/>
                  </a:cubicBezTo>
                  <a:cubicBezTo>
                    <a:pt x="1316792" y="1100318"/>
                    <a:pt x="1314554" y="1077335"/>
                    <a:pt x="1309688" y="1119188"/>
                  </a:cubicBezTo>
                  <a:cubicBezTo>
                    <a:pt x="1308277" y="1131323"/>
                    <a:pt x="1308182" y="1143598"/>
                    <a:pt x="1306513" y="1155700"/>
                  </a:cubicBezTo>
                  <a:cubicBezTo>
                    <a:pt x="1303952" y="1174264"/>
                    <a:pt x="1302150" y="1156489"/>
                    <a:pt x="1292225" y="1176338"/>
                  </a:cubicBezTo>
                  <a:cubicBezTo>
                    <a:pt x="1291167" y="1178455"/>
                    <a:pt x="1289982" y="1180513"/>
                    <a:pt x="1289050" y="1182688"/>
                  </a:cubicBezTo>
                  <a:cubicBezTo>
                    <a:pt x="1288391" y="1184226"/>
                    <a:pt x="1288435" y="1186088"/>
                    <a:pt x="1287463" y="1187450"/>
                  </a:cubicBezTo>
                  <a:cubicBezTo>
                    <a:pt x="1285723" y="1189886"/>
                    <a:pt x="1283230" y="1191683"/>
                    <a:pt x="1281113" y="1193800"/>
                  </a:cubicBezTo>
                  <a:cubicBezTo>
                    <a:pt x="1277029" y="1204010"/>
                    <a:pt x="1277485" y="1205419"/>
                    <a:pt x="1266825" y="1214438"/>
                  </a:cubicBezTo>
                  <a:cubicBezTo>
                    <a:pt x="1264115" y="1216731"/>
                    <a:pt x="1260403" y="1217476"/>
                    <a:pt x="1257300" y="1219200"/>
                  </a:cubicBezTo>
                  <a:cubicBezTo>
                    <a:pt x="1255632" y="1220126"/>
                    <a:pt x="1254125" y="1221317"/>
                    <a:pt x="1252538" y="1222375"/>
                  </a:cubicBezTo>
                  <a:cubicBezTo>
                    <a:pt x="1238474" y="1243471"/>
                    <a:pt x="1254326" y="1224556"/>
                    <a:pt x="1238250" y="1233488"/>
                  </a:cubicBezTo>
                  <a:cubicBezTo>
                    <a:pt x="1225403" y="1240625"/>
                    <a:pt x="1237052" y="1237861"/>
                    <a:pt x="1228725" y="1246188"/>
                  </a:cubicBezTo>
                  <a:cubicBezTo>
                    <a:pt x="1226543" y="1248370"/>
                    <a:pt x="1223223" y="1249056"/>
                    <a:pt x="1220788" y="1250950"/>
                  </a:cubicBezTo>
                  <a:cubicBezTo>
                    <a:pt x="1218425" y="1252788"/>
                    <a:pt x="1216555" y="1255183"/>
                    <a:pt x="1214438" y="1257300"/>
                  </a:cubicBezTo>
                  <a:cubicBezTo>
                    <a:pt x="1213380" y="1261004"/>
                    <a:pt x="1212580" y="1264792"/>
                    <a:pt x="1211263" y="1268413"/>
                  </a:cubicBezTo>
                  <a:cubicBezTo>
                    <a:pt x="1210454" y="1270637"/>
                    <a:pt x="1208620" y="1272457"/>
                    <a:pt x="1208088" y="1274763"/>
                  </a:cubicBezTo>
                  <a:cubicBezTo>
                    <a:pt x="1207010" y="1279432"/>
                    <a:pt x="1208421" y="1284660"/>
                    <a:pt x="1206500" y="1289050"/>
                  </a:cubicBezTo>
                  <a:cubicBezTo>
                    <a:pt x="1204544" y="1293520"/>
                    <a:pt x="1200150" y="1296459"/>
                    <a:pt x="1196975" y="1300163"/>
                  </a:cubicBezTo>
                  <a:cubicBezTo>
                    <a:pt x="1193473" y="1310669"/>
                    <a:pt x="1193694" y="1309548"/>
                    <a:pt x="1190625" y="1320800"/>
                  </a:cubicBezTo>
                  <a:cubicBezTo>
                    <a:pt x="1190051" y="1322905"/>
                    <a:pt x="1190306" y="1325375"/>
                    <a:pt x="1189038" y="1327150"/>
                  </a:cubicBezTo>
                  <a:cubicBezTo>
                    <a:pt x="1187500" y="1329303"/>
                    <a:pt x="1184805" y="1330325"/>
                    <a:pt x="1182688" y="1331913"/>
                  </a:cubicBezTo>
                  <a:cubicBezTo>
                    <a:pt x="1181630" y="1335088"/>
                    <a:pt x="1180375" y="1338204"/>
                    <a:pt x="1179513" y="1341438"/>
                  </a:cubicBezTo>
                  <a:cubicBezTo>
                    <a:pt x="1178256" y="1346152"/>
                    <a:pt x="1177979" y="1351131"/>
                    <a:pt x="1176338" y="1355725"/>
                  </a:cubicBezTo>
                  <a:cubicBezTo>
                    <a:pt x="1175300" y="1358631"/>
                    <a:pt x="1172852" y="1360854"/>
                    <a:pt x="1171575" y="1363663"/>
                  </a:cubicBezTo>
                  <a:cubicBezTo>
                    <a:pt x="1170190" y="1366710"/>
                    <a:pt x="1169384" y="1369989"/>
                    <a:pt x="1168400" y="1373188"/>
                  </a:cubicBezTo>
                  <a:cubicBezTo>
                    <a:pt x="1167267" y="1376870"/>
                    <a:pt x="1166839" y="1380802"/>
                    <a:pt x="1165225" y="1384300"/>
                  </a:cubicBezTo>
                  <a:cubicBezTo>
                    <a:pt x="1159658" y="1396361"/>
                    <a:pt x="1158770" y="1391693"/>
                    <a:pt x="1150938" y="1401763"/>
                  </a:cubicBezTo>
                  <a:cubicBezTo>
                    <a:pt x="1149485" y="1403631"/>
                    <a:pt x="1148937" y="1406058"/>
                    <a:pt x="1147763" y="1408113"/>
                  </a:cubicBezTo>
                  <a:cubicBezTo>
                    <a:pt x="1146816" y="1409769"/>
                    <a:pt x="1145646" y="1411288"/>
                    <a:pt x="1144588" y="1412875"/>
                  </a:cubicBezTo>
                  <a:cubicBezTo>
                    <a:pt x="1143530" y="1416050"/>
                    <a:pt x="1141995" y="1419104"/>
                    <a:pt x="1141413" y="1422400"/>
                  </a:cubicBezTo>
                  <a:cubicBezTo>
                    <a:pt x="1136459" y="1450470"/>
                    <a:pt x="1143511" y="1430648"/>
                    <a:pt x="1136650" y="1447800"/>
                  </a:cubicBezTo>
                  <a:cubicBezTo>
                    <a:pt x="1135592" y="1453621"/>
                    <a:pt x="1134999" y="1459546"/>
                    <a:pt x="1133475" y="1465263"/>
                  </a:cubicBezTo>
                  <a:cubicBezTo>
                    <a:pt x="1131477" y="1472755"/>
                    <a:pt x="1129904" y="1470761"/>
                    <a:pt x="1125538" y="1476375"/>
                  </a:cubicBezTo>
                  <a:cubicBezTo>
                    <a:pt x="1123195" y="1479387"/>
                    <a:pt x="1121445" y="1482823"/>
                    <a:pt x="1119188" y="1485900"/>
                  </a:cubicBezTo>
                  <a:cubicBezTo>
                    <a:pt x="1115620" y="1490766"/>
                    <a:pt x="1113095" y="1496841"/>
                    <a:pt x="1108075" y="1500188"/>
                  </a:cubicBezTo>
                  <a:cubicBezTo>
                    <a:pt x="1102635" y="1503815"/>
                    <a:pt x="1096443" y="1508161"/>
                    <a:pt x="1090613" y="1511300"/>
                  </a:cubicBezTo>
                  <a:cubicBezTo>
                    <a:pt x="1086446" y="1513544"/>
                    <a:pt x="1081906" y="1515109"/>
                    <a:pt x="1077913" y="1517650"/>
                  </a:cubicBezTo>
                  <a:cubicBezTo>
                    <a:pt x="1076019" y="1518855"/>
                    <a:pt x="1074922" y="1521035"/>
                    <a:pt x="1073150" y="1522413"/>
                  </a:cubicBezTo>
                  <a:cubicBezTo>
                    <a:pt x="1070138" y="1524756"/>
                    <a:pt x="1066800" y="1526646"/>
                    <a:pt x="1063625" y="1528763"/>
                  </a:cubicBezTo>
                  <a:cubicBezTo>
                    <a:pt x="1052687" y="1543349"/>
                    <a:pt x="1066670" y="1525719"/>
                    <a:pt x="1049338" y="1543050"/>
                  </a:cubicBezTo>
                  <a:cubicBezTo>
                    <a:pt x="1047467" y="1544921"/>
                    <a:pt x="1046777" y="1547932"/>
                    <a:pt x="1044575" y="1549400"/>
                  </a:cubicBezTo>
                  <a:cubicBezTo>
                    <a:pt x="1041790" y="1551256"/>
                    <a:pt x="1038225" y="1551517"/>
                    <a:pt x="1035050" y="1552575"/>
                  </a:cubicBezTo>
                  <a:cubicBezTo>
                    <a:pt x="1026061" y="1561566"/>
                    <a:pt x="1035191" y="1553854"/>
                    <a:pt x="1020763" y="1560513"/>
                  </a:cubicBezTo>
                  <a:cubicBezTo>
                    <a:pt x="1016889" y="1562301"/>
                    <a:pt x="1013559" y="1565153"/>
                    <a:pt x="1009650" y="1566863"/>
                  </a:cubicBezTo>
                  <a:cubicBezTo>
                    <a:pt x="1005051" y="1568875"/>
                    <a:pt x="995363" y="1571625"/>
                    <a:pt x="995363" y="1571625"/>
                  </a:cubicBezTo>
                  <a:cubicBezTo>
                    <a:pt x="992188" y="1573742"/>
                    <a:pt x="988924" y="1575731"/>
                    <a:pt x="985838" y="1577975"/>
                  </a:cubicBezTo>
                  <a:cubicBezTo>
                    <a:pt x="979928" y="1582273"/>
                    <a:pt x="978224" y="1585275"/>
                    <a:pt x="971550" y="1587500"/>
                  </a:cubicBezTo>
                  <a:cubicBezTo>
                    <a:pt x="968990" y="1588353"/>
                    <a:pt x="966259" y="1588559"/>
                    <a:pt x="963613" y="1589088"/>
                  </a:cubicBezTo>
                  <a:cubicBezTo>
                    <a:pt x="961496" y="1590146"/>
                    <a:pt x="959546" y="1591640"/>
                    <a:pt x="957263" y="1592263"/>
                  </a:cubicBezTo>
                  <a:cubicBezTo>
                    <a:pt x="929696" y="1599781"/>
                    <a:pt x="925980" y="1598884"/>
                    <a:pt x="896938" y="1601788"/>
                  </a:cubicBezTo>
                  <a:cubicBezTo>
                    <a:pt x="880245" y="1601192"/>
                    <a:pt x="856222" y="1603032"/>
                    <a:pt x="838200" y="1597025"/>
                  </a:cubicBezTo>
                  <a:cubicBezTo>
                    <a:pt x="836390" y="1596422"/>
                    <a:pt x="835094" y="1594797"/>
                    <a:pt x="833438" y="1593850"/>
                  </a:cubicBezTo>
                  <a:cubicBezTo>
                    <a:pt x="831383" y="1592676"/>
                    <a:pt x="829205" y="1591733"/>
                    <a:pt x="827088" y="1590675"/>
                  </a:cubicBezTo>
                  <a:cubicBezTo>
                    <a:pt x="812220" y="1572091"/>
                    <a:pt x="829551" y="1591080"/>
                    <a:pt x="812800" y="1579563"/>
                  </a:cubicBezTo>
                  <a:cubicBezTo>
                    <a:pt x="780058" y="1557052"/>
                    <a:pt x="806297" y="1570754"/>
                    <a:pt x="788988" y="1562100"/>
                  </a:cubicBezTo>
                  <a:cubicBezTo>
                    <a:pt x="787400" y="1559983"/>
                    <a:pt x="786096" y="1557621"/>
                    <a:pt x="784225" y="1555750"/>
                  </a:cubicBezTo>
                  <a:cubicBezTo>
                    <a:pt x="782354" y="1553879"/>
                    <a:pt x="779633" y="1552965"/>
                    <a:pt x="777875" y="1550988"/>
                  </a:cubicBezTo>
                  <a:cubicBezTo>
                    <a:pt x="775340" y="1548136"/>
                    <a:pt x="773868" y="1544475"/>
                    <a:pt x="771525" y="1541463"/>
                  </a:cubicBezTo>
                  <a:cubicBezTo>
                    <a:pt x="770147" y="1539691"/>
                    <a:pt x="768141" y="1538472"/>
                    <a:pt x="766763" y="1536700"/>
                  </a:cubicBezTo>
                  <a:cubicBezTo>
                    <a:pt x="753762" y="1519983"/>
                    <a:pt x="765617" y="1534318"/>
                    <a:pt x="757238" y="1519238"/>
                  </a:cubicBezTo>
                  <a:cubicBezTo>
                    <a:pt x="755953" y="1516925"/>
                    <a:pt x="754063" y="1515005"/>
                    <a:pt x="752475" y="1512888"/>
                  </a:cubicBezTo>
                  <a:cubicBezTo>
                    <a:pt x="751012" y="1503376"/>
                    <a:pt x="749941" y="1490677"/>
                    <a:pt x="746125" y="1481138"/>
                  </a:cubicBezTo>
                  <a:cubicBezTo>
                    <a:pt x="745416" y="1479366"/>
                    <a:pt x="744008" y="1477963"/>
                    <a:pt x="742950" y="1476375"/>
                  </a:cubicBezTo>
                  <a:cubicBezTo>
                    <a:pt x="741892" y="1472142"/>
                    <a:pt x="741006" y="1467861"/>
                    <a:pt x="739775" y="1463675"/>
                  </a:cubicBezTo>
                  <a:cubicBezTo>
                    <a:pt x="738359" y="1458859"/>
                    <a:pt x="736356" y="1454225"/>
                    <a:pt x="735013" y="1449388"/>
                  </a:cubicBezTo>
                  <a:cubicBezTo>
                    <a:pt x="732644" y="1440859"/>
                    <a:pt x="732818" y="1434642"/>
                    <a:pt x="728663" y="1427163"/>
                  </a:cubicBezTo>
                  <a:cubicBezTo>
                    <a:pt x="727378" y="1424850"/>
                    <a:pt x="725154" y="1423143"/>
                    <a:pt x="723900" y="1420813"/>
                  </a:cubicBezTo>
                  <a:cubicBezTo>
                    <a:pt x="721429" y="1416224"/>
                    <a:pt x="719881" y="1411187"/>
                    <a:pt x="717550" y="1406525"/>
                  </a:cubicBezTo>
                  <a:cubicBezTo>
                    <a:pt x="715642" y="1402709"/>
                    <a:pt x="712988" y="1399286"/>
                    <a:pt x="711200" y="1395413"/>
                  </a:cubicBezTo>
                  <a:cubicBezTo>
                    <a:pt x="709797" y="1392374"/>
                    <a:pt x="709612" y="1388835"/>
                    <a:pt x="708025" y="1385888"/>
                  </a:cubicBezTo>
                  <a:cubicBezTo>
                    <a:pt x="705867" y="1381880"/>
                    <a:pt x="702320" y="1378743"/>
                    <a:pt x="700088" y="1374775"/>
                  </a:cubicBezTo>
                  <a:cubicBezTo>
                    <a:pt x="697533" y="1370233"/>
                    <a:pt x="695855" y="1365250"/>
                    <a:pt x="693738" y="1360488"/>
                  </a:cubicBezTo>
                  <a:cubicBezTo>
                    <a:pt x="690361" y="1333483"/>
                    <a:pt x="695569" y="1363687"/>
                    <a:pt x="682625" y="1328738"/>
                  </a:cubicBezTo>
                  <a:cubicBezTo>
                    <a:pt x="679772" y="1321034"/>
                    <a:pt x="678392" y="1312863"/>
                    <a:pt x="676275" y="1304925"/>
                  </a:cubicBezTo>
                  <a:cubicBezTo>
                    <a:pt x="673997" y="1284416"/>
                    <a:pt x="676218" y="1297169"/>
                    <a:pt x="671513" y="1279525"/>
                  </a:cubicBezTo>
                  <a:cubicBezTo>
                    <a:pt x="670389" y="1275309"/>
                    <a:pt x="669959" y="1270877"/>
                    <a:pt x="668338" y="1266825"/>
                  </a:cubicBezTo>
                  <a:cubicBezTo>
                    <a:pt x="666754" y="1262864"/>
                    <a:pt x="664105" y="1259417"/>
                    <a:pt x="661988" y="1255713"/>
                  </a:cubicBezTo>
                  <a:cubicBezTo>
                    <a:pt x="660930" y="1250950"/>
                    <a:pt x="659537" y="1246250"/>
                    <a:pt x="658813" y="1241425"/>
                  </a:cubicBezTo>
                  <a:cubicBezTo>
                    <a:pt x="654792" y="1214619"/>
                    <a:pt x="658539" y="1181016"/>
                    <a:pt x="660400" y="1157288"/>
                  </a:cubicBezTo>
                  <a:cubicBezTo>
                    <a:pt x="661257" y="1146358"/>
                    <a:pt x="666556" y="1135646"/>
                    <a:pt x="669925" y="1125538"/>
                  </a:cubicBezTo>
                  <a:cubicBezTo>
                    <a:pt x="671143" y="1121883"/>
                    <a:pt x="672042" y="1118129"/>
                    <a:pt x="673100" y="1114425"/>
                  </a:cubicBezTo>
                  <a:cubicBezTo>
                    <a:pt x="673629" y="1109663"/>
                    <a:pt x="673405" y="1104755"/>
                    <a:pt x="674688" y="1100138"/>
                  </a:cubicBezTo>
                  <a:cubicBezTo>
                    <a:pt x="676083" y="1095116"/>
                    <a:pt x="680441" y="1091027"/>
                    <a:pt x="681038" y="1085850"/>
                  </a:cubicBezTo>
                  <a:cubicBezTo>
                    <a:pt x="682071" y="1076898"/>
                    <a:pt x="681217" y="1067699"/>
                    <a:pt x="679450" y="1058863"/>
                  </a:cubicBezTo>
                  <a:cubicBezTo>
                    <a:pt x="679010" y="1056662"/>
                    <a:pt x="676066" y="1055872"/>
                    <a:pt x="674688" y="1054100"/>
                  </a:cubicBezTo>
                  <a:cubicBezTo>
                    <a:pt x="671789" y="1050373"/>
                    <a:pt x="663727" y="1037437"/>
                    <a:pt x="661988" y="1033463"/>
                  </a:cubicBezTo>
                  <a:cubicBezTo>
                    <a:pt x="659976" y="1028864"/>
                    <a:pt x="659027" y="1023861"/>
                    <a:pt x="657225" y="1019175"/>
                  </a:cubicBezTo>
                  <a:cubicBezTo>
                    <a:pt x="652554" y="1007032"/>
                    <a:pt x="655195" y="1018929"/>
                    <a:pt x="650875" y="1004888"/>
                  </a:cubicBezTo>
                  <a:cubicBezTo>
                    <a:pt x="643141" y="979753"/>
                    <a:pt x="651847" y="1002555"/>
                    <a:pt x="644525" y="984250"/>
                  </a:cubicBezTo>
                  <a:cubicBezTo>
                    <a:pt x="643996" y="976313"/>
                    <a:pt x="644246" y="968285"/>
                    <a:pt x="642938" y="960438"/>
                  </a:cubicBezTo>
                  <a:cubicBezTo>
                    <a:pt x="642624" y="958556"/>
                    <a:pt x="640433" y="957462"/>
                    <a:pt x="639763" y="955675"/>
                  </a:cubicBezTo>
                  <a:cubicBezTo>
                    <a:pt x="637236" y="948936"/>
                    <a:pt x="635307" y="941982"/>
                    <a:pt x="633413" y="935038"/>
                  </a:cubicBezTo>
                  <a:cubicBezTo>
                    <a:pt x="632192" y="930561"/>
                    <a:pt x="629943" y="916408"/>
                    <a:pt x="627063" y="911225"/>
                  </a:cubicBezTo>
                  <a:cubicBezTo>
                    <a:pt x="625973" y="909263"/>
                    <a:pt x="623888" y="908050"/>
                    <a:pt x="622300" y="906463"/>
                  </a:cubicBezTo>
                  <a:cubicBezTo>
                    <a:pt x="620386" y="900721"/>
                    <a:pt x="618527" y="894522"/>
                    <a:pt x="615950" y="889000"/>
                  </a:cubicBezTo>
                  <a:cubicBezTo>
                    <a:pt x="613448" y="883639"/>
                    <a:pt x="611512" y="877896"/>
                    <a:pt x="608013" y="873125"/>
                  </a:cubicBezTo>
                  <a:cubicBezTo>
                    <a:pt x="605569" y="869792"/>
                    <a:pt x="601663" y="867834"/>
                    <a:pt x="598488" y="865188"/>
                  </a:cubicBezTo>
                  <a:cubicBezTo>
                    <a:pt x="595721" y="859654"/>
                    <a:pt x="594166" y="856984"/>
                    <a:pt x="592138" y="850900"/>
                  </a:cubicBezTo>
                  <a:cubicBezTo>
                    <a:pt x="587816" y="837934"/>
                    <a:pt x="593869" y="851188"/>
                    <a:pt x="587375" y="838200"/>
                  </a:cubicBezTo>
                  <a:cubicBezTo>
                    <a:pt x="586317" y="829733"/>
                    <a:pt x="585548" y="821225"/>
                    <a:pt x="584200" y="812800"/>
                  </a:cubicBezTo>
                  <a:cubicBezTo>
                    <a:pt x="583429" y="807983"/>
                    <a:pt x="581228" y="803387"/>
                    <a:pt x="581025" y="798513"/>
                  </a:cubicBezTo>
                  <a:cubicBezTo>
                    <a:pt x="580694" y="790565"/>
                    <a:pt x="581433" y="782567"/>
                    <a:pt x="582613" y="774700"/>
                  </a:cubicBezTo>
                  <a:cubicBezTo>
                    <a:pt x="583047" y="771805"/>
                    <a:pt x="587520" y="763299"/>
                    <a:pt x="588963" y="760413"/>
                  </a:cubicBezTo>
                  <a:cubicBezTo>
                    <a:pt x="588434" y="751946"/>
                    <a:pt x="589255" y="743285"/>
                    <a:pt x="587375" y="735013"/>
                  </a:cubicBezTo>
                  <a:cubicBezTo>
                    <a:pt x="587123" y="733904"/>
                    <a:pt x="580622" y="722604"/>
                    <a:pt x="576263" y="722313"/>
                  </a:cubicBezTo>
                  <a:cubicBezTo>
                    <a:pt x="554081" y="720834"/>
                    <a:pt x="531813" y="721254"/>
                    <a:pt x="509588" y="720725"/>
                  </a:cubicBezTo>
                  <a:cubicBezTo>
                    <a:pt x="505355" y="719667"/>
                    <a:pt x="500850" y="719379"/>
                    <a:pt x="496888" y="717550"/>
                  </a:cubicBezTo>
                  <a:cubicBezTo>
                    <a:pt x="493811" y="716130"/>
                    <a:pt x="491769" y="713080"/>
                    <a:pt x="488950" y="711200"/>
                  </a:cubicBezTo>
                  <a:cubicBezTo>
                    <a:pt x="486981" y="709887"/>
                    <a:pt x="484717" y="709083"/>
                    <a:pt x="482600" y="708025"/>
                  </a:cubicBezTo>
                  <a:cubicBezTo>
                    <a:pt x="473221" y="693957"/>
                    <a:pt x="488102" y="714330"/>
                    <a:pt x="471488" y="700088"/>
                  </a:cubicBezTo>
                  <a:cubicBezTo>
                    <a:pt x="469691" y="698548"/>
                    <a:pt x="470110" y="695278"/>
                    <a:pt x="468313" y="693738"/>
                  </a:cubicBezTo>
                  <a:cubicBezTo>
                    <a:pt x="466149" y="691883"/>
                    <a:pt x="462866" y="691947"/>
                    <a:pt x="460375" y="690563"/>
                  </a:cubicBezTo>
                  <a:cubicBezTo>
                    <a:pt x="458062" y="689278"/>
                    <a:pt x="456142" y="687388"/>
                    <a:pt x="454025" y="685800"/>
                  </a:cubicBezTo>
                  <a:cubicBezTo>
                    <a:pt x="452967" y="683683"/>
                    <a:pt x="452879" y="680668"/>
                    <a:pt x="450850" y="679450"/>
                  </a:cubicBezTo>
                  <a:cubicBezTo>
                    <a:pt x="449415" y="678589"/>
                    <a:pt x="447271" y="679855"/>
                    <a:pt x="446088" y="681038"/>
                  </a:cubicBezTo>
                  <a:cubicBezTo>
                    <a:pt x="444415" y="682711"/>
                    <a:pt x="444087" y="685333"/>
                    <a:pt x="442913" y="687388"/>
                  </a:cubicBezTo>
                  <a:cubicBezTo>
                    <a:pt x="441966" y="689044"/>
                    <a:pt x="440796" y="690563"/>
                    <a:pt x="439738" y="692150"/>
                  </a:cubicBezTo>
                  <a:cubicBezTo>
                    <a:pt x="438680" y="695325"/>
                    <a:pt x="438741" y="699134"/>
                    <a:pt x="436563" y="701675"/>
                  </a:cubicBezTo>
                  <a:cubicBezTo>
                    <a:pt x="435143" y="703332"/>
                    <a:pt x="432218" y="702403"/>
                    <a:pt x="430213" y="703263"/>
                  </a:cubicBezTo>
                  <a:cubicBezTo>
                    <a:pt x="428459" y="704015"/>
                    <a:pt x="427107" y="705491"/>
                    <a:pt x="425450" y="706438"/>
                  </a:cubicBezTo>
                  <a:cubicBezTo>
                    <a:pt x="407363" y="716773"/>
                    <a:pt x="400862" y="710790"/>
                    <a:pt x="369888" y="712788"/>
                  </a:cubicBezTo>
                  <a:cubicBezTo>
                    <a:pt x="367242" y="713846"/>
                    <a:pt x="364735" y="715358"/>
                    <a:pt x="361950" y="715963"/>
                  </a:cubicBezTo>
                  <a:cubicBezTo>
                    <a:pt x="339767" y="720785"/>
                    <a:pt x="324387" y="721624"/>
                    <a:pt x="301625" y="723900"/>
                  </a:cubicBezTo>
                  <a:lnTo>
                    <a:pt x="204788" y="722313"/>
                  </a:lnTo>
                  <a:cubicBezTo>
                    <a:pt x="199998" y="722176"/>
                    <a:pt x="195013" y="722337"/>
                    <a:pt x="190500" y="720725"/>
                  </a:cubicBezTo>
                  <a:cubicBezTo>
                    <a:pt x="140203" y="702761"/>
                    <a:pt x="241381" y="727445"/>
                    <a:pt x="168275" y="711200"/>
                  </a:cubicBezTo>
                  <a:cubicBezTo>
                    <a:pt x="167217" y="709083"/>
                    <a:pt x="166773" y="706523"/>
                    <a:pt x="165100" y="704850"/>
                  </a:cubicBezTo>
                  <a:cubicBezTo>
                    <a:pt x="151673" y="691423"/>
                    <a:pt x="152597" y="698581"/>
                    <a:pt x="144463" y="685800"/>
                  </a:cubicBezTo>
                  <a:cubicBezTo>
                    <a:pt x="134054" y="669443"/>
                    <a:pt x="144528" y="683010"/>
                    <a:pt x="136525" y="668338"/>
                  </a:cubicBezTo>
                  <a:cubicBezTo>
                    <a:pt x="131968" y="659984"/>
                    <a:pt x="131085" y="659723"/>
                    <a:pt x="125413" y="654050"/>
                  </a:cubicBezTo>
                  <a:cubicBezTo>
                    <a:pt x="118893" y="634489"/>
                    <a:pt x="126631" y="654045"/>
                    <a:pt x="115888" y="636588"/>
                  </a:cubicBezTo>
                  <a:cubicBezTo>
                    <a:pt x="113407" y="632557"/>
                    <a:pt x="111782" y="628055"/>
                    <a:pt x="109538" y="623888"/>
                  </a:cubicBezTo>
                  <a:cubicBezTo>
                    <a:pt x="108075" y="621171"/>
                    <a:pt x="106363" y="618596"/>
                    <a:pt x="104775" y="615950"/>
                  </a:cubicBezTo>
                  <a:cubicBezTo>
                    <a:pt x="103717" y="612246"/>
                    <a:pt x="103737" y="608043"/>
                    <a:pt x="101600" y="604838"/>
                  </a:cubicBezTo>
                  <a:cubicBezTo>
                    <a:pt x="100287" y="602869"/>
                    <a:pt x="96670" y="603556"/>
                    <a:pt x="95250" y="601663"/>
                  </a:cubicBezTo>
                  <a:cubicBezTo>
                    <a:pt x="93242" y="598986"/>
                    <a:pt x="93276" y="595262"/>
                    <a:pt x="92075" y="592138"/>
                  </a:cubicBezTo>
                  <a:cubicBezTo>
                    <a:pt x="90628" y="588376"/>
                    <a:pt x="89624" y="584327"/>
                    <a:pt x="87313" y="581025"/>
                  </a:cubicBezTo>
                  <a:cubicBezTo>
                    <a:pt x="85796" y="578857"/>
                    <a:pt x="83080" y="577850"/>
                    <a:pt x="80963" y="576263"/>
                  </a:cubicBezTo>
                  <a:cubicBezTo>
                    <a:pt x="79905" y="574146"/>
                    <a:pt x="79461" y="571586"/>
                    <a:pt x="77788" y="569913"/>
                  </a:cubicBezTo>
                  <a:cubicBezTo>
                    <a:pt x="73522" y="565647"/>
                    <a:pt x="63500" y="558800"/>
                    <a:pt x="63500" y="558800"/>
                  </a:cubicBezTo>
                  <a:cubicBezTo>
                    <a:pt x="62442" y="556683"/>
                    <a:pt x="61840" y="554268"/>
                    <a:pt x="60325" y="552450"/>
                  </a:cubicBezTo>
                  <a:cubicBezTo>
                    <a:pt x="59104" y="550984"/>
                    <a:pt x="57231" y="550201"/>
                    <a:pt x="55563" y="549275"/>
                  </a:cubicBezTo>
                  <a:cubicBezTo>
                    <a:pt x="38709" y="539912"/>
                    <a:pt x="52014" y="548496"/>
                    <a:pt x="41275" y="541338"/>
                  </a:cubicBezTo>
                  <a:cubicBezTo>
                    <a:pt x="35581" y="524255"/>
                    <a:pt x="42845" y="535596"/>
                    <a:pt x="28575" y="533400"/>
                  </a:cubicBezTo>
                  <a:cubicBezTo>
                    <a:pt x="24592" y="532787"/>
                    <a:pt x="21167" y="530225"/>
                    <a:pt x="17463" y="528638"/>
                  </a:cubicBezTo>
                  <a:cubicBezTo>
                    <a:pt x="15875" y="527050"/>
                    <a:pt x="14472" y="525253"/>
                    <a:pt x="12700" y="523875"/>
                  </a:cubicBezTo>
                  <a:cubicBezTo>
                    <a:pt x="9688" y="521532"/>
                    <a:pt x="5710" y="520377"/>
                    <a:pt x="3175" y="517525"/>
                  </a:cubicBezTo>
                  <a:cubicBezTo>
                    <a:pt x="1282" y="515395"/>
                    <a:pt x="1058" y="512234"/>
                    <a:pt x="0" y="509588"/>
                  </a:cubicBezTo>
                  <a:cubicBezTo>
                    <a:pt x="529" y="495830"/>
                    <a:pt x="-605" y="481906"/>
                    <a:pt x="1588" y="468313"/>
                  </a:cubicBezTo>
                  <a:cubicBezTo>
                    <a:pt x="2128" y="464968"/>
                    <a:pt x="6315" y="463350"/>
                    <a:pt x="7938" y="460375"/>
                  </a:cubicBezTo>
                  <a:cubicBezTo>
                    <a:pt x="10483" y="455709"/>
                    <a:pt x="11653" y="448151"/>
                    <a:pt x="12700" y="442913"/>
                  </a:cubicBezTo>
                  <a:cubicBezTo>
                    <a:pt x="9955" y="388006"/>
                    <a:pt x="7191" y="381163"/>
                    <a:pt x="12700" y="330200"/>
                  </a:cubicBezTo>
                  <a:cubicBezTo>
                    <a:pt x="12826" y="329038"/>
                    <a:pt x="17996" y="314360"/>
                    <a:pt x="19050" y="312738"/>
                  </a:cubicBezTo>
                  <a:cubicBezTo>
                    <a:pt x="24415" y="304485"/>
                    <a:pt x="32857" y="298064"/>
                    <a:pt x="36513" y="288925"/>
                  </a:cubicBezTo>
                  <a:cubicBezTo>
                    <a:pt x="37775" y="285770"/>
                    <a:pt x="42439" y="273474"/>
                    <a:pt x="44450" y="271463"/>
                  </a:cubicBezTo>
                  <a:cubicBezTo>
                    <a:pt x="46960" y="268953"/>
                    <a:pt x="50800" y="268288"/>
                    <a:pt x="53975" y="266700"/>
                  </a:cubicBezTo>
                  <a:cubicBezTo>
                    <a:pt x="60470" y="247214"/>
                    <a:pt x="52118" y="265382"/>
                    <a:pt x="65088" y="252413"/>
                  </a:cubicBezTo>
                  <a:cubicBezTo>
                    <a:pt x="85845" y="231657"/>
                    <a:pt x="56648" y="253546"/>
                    <a:pt x="79375" y="234950"/>
                  </a:cubicBezTo>
                  <a:cubicBezTo>
                    <a:pt x="102559" y="215980"/>
                    <a:pt x="75860" y="241638"/>
                    <a:pt x="96838" y="220663"/>
                  </a:cubicBezTo>
                  <a:cubicBezTo>
                    <a:pt x="97896" y="218546"/>
                    <a:pt x="98455" y="216094"/>
                    <a:pt x="100013" y="214313"/>
                  </a:cubicBezTo>
                  <a:cubicBezTo>
                    <a:pt x="105010" y="208601"/>
                    <a:pt x="110903" y="206486"/>
                    <a:pt x="117475" y="203200"/>
                  </a:cubicBezTo>
                  <a:cubicBezTo>
                    <a:pt x="123532" y="191086"/>
                    <a:pt x="116845" y="202242"/>
                    <a:pt x="128588" y="190500"/>
                  </a:cubicBezTo>
                  <a:cubicBezTo>
                    <a:pt x="130984" y="188104"/>
                    <a:pt x="132461" y="184875"/>
                    <a:pt x="134938" y="182563"/>
                  </a:cubicBezTo>
                  <a:cubicBezTo>
                    <a:pt x="140436" y="177431"/>
                    <a:pt x="147782" y="174211"/>
                    <a:pt x="152400" y="168275"/>
                  </a:cubicBezTo>
                  <a:cubicBezTo>
                    <a:pt x="165593" y="151314"/>
                    <a:pt x="158802" y="157757"/>
                    <a:pt x="171450" y="147638"/>
                  </a:cubicBezTo>
                  <a:cubicBezTo>
                    <a:pt x="173567" y="143934"/>
                    <a:pt x="174930" y="139682"/>
                    <a:pt x="177800" y="136525"/>
                  </a:cubicBezTo>
                  <a:cubicBezTo>
                    <a:pt x="196265" y="116212"/>
                    <a:pt x="180465" y="140355"/>
                    <a:pt x="192088" y="125413"/>
                  </a:cubicBezTo>
                  <a:cubicBezTo>
                    <a:pt x="194431" y="122401"/>
                    <a:pt x="196611" y="119238"/>
                    <a:pt x="198438" y="115888"/>
                  </a:cubicBezTo>
                  <a:cubicBezTo>
                    <a:pt x="202034" y="109295"/>
                    <a:pt x="200424" y="106701"/>
                    <a:pt x="206375" y="101600"/>
                  </a:cubicBezTo>
                  <a:cubicBezTo>
                    <a:pt x="208172" y="100060"/>
                    <a:pt x="210608" y="99483"/>
                    <a:pt x="212725" y="98425"/>
                  </a:cubicBezTo>
                  <a:cubicBezTo>
                    <a:pt x="213783" y="95779"/>
                    <a:pt x="214244" y="92807"/>
                    <a:pt x="215900" y="90488"/>
                  </a:cubicBezTo>
                  <a:cubicBezTo>
                    <a:pt x="217009" y="88935"/>
                    <a:pt x="219652" y="88931"/>
                    <a:pt x="220663" y="87313"/>
                  </a:cubicBezTo>
                  <a:cubicBezTo>
                    <a:pt x="222437" y="84475"/>
                    <a:pt x="222479" y="80846"/>
                    <a:pt x="223838" y="77788"/>
                  </a:cubicBezTo>
                  <a:cubicBezTo>
                    <a:pt x="224613" y="76044"/>
                    <a:pt x="226238" y="74769"/>
                    <a:pt x="227013" y="73025"/>
                  </a:cubicBezTo>
                  <a:cubicBezTo>
                    <a:pt x="228372" y="69967"/>
                    <a:pt x="228829" y="66558"/>
                    <a:pt x="230188" y="63500"/>
                  </a:cubicBezTo>
                  <a:cubicBezTo>
                    <a:pt x="230963" y="61757"/>
                    <a:pt x="232416" y="60394"/>
                    <a:pt x="233363" y="58738"/>
                  </a:cubicBezTo>
                  <a:cubicBezTo>
                    <a:pt x="234537" y="56683"/>
                    <a:pt x="235023" y="54206"/>
                    <a:pt x="236538" y="52388"/>
                  </a:cubicBezTo>
                  <a:cubicBezTo>
                    <a:pt x="237759" y="50922"/>
                    <a:pt x="239539" y="49947"/>
                    <a:pt x="241300" y="49213"/>
                  </a:cubicBezTo>
                  <a:cubicBezTo>
                    <a:pt x="245934" y="47282"/>
                    <a:pt x="255588" y="44450"/>
                    <a:pt x="255588" y="44450"/>
                  </a:cubicBezTo>
                  <a:cubicBezTo>
                    <a:pt x="257705" y="42333"/>
                    <a:pt x="259543" y="39896"/>
                    <a:pt x="261938" y="38100"/>
                  </a:cubicBezTo>
                  <a:cubicBezTo>
                    <a:pt x="263831" y="36680"/>
                    <a:pt x="266233" y="36099"/>
                    <a:pt x="268288" y="34925"/>
                  </a:cubicBezTo>
                  <a:cubicBezTo>
                    <a:pt x="269944" y="33978"/>
                    <a:pt x="271463" y="32808"/>
                    <a:pt x="273050" y="31750"/>
                  </a:cubicBezTo>
                  <a:cubicBezTo>
                    <a:pt x="274108" y="30163"/>
                    <a:pt x="274557" y="27914"/>
                    <a:pt x="276225" y="26988"/>
                  </a:cubicBezTo>
                  <a:cubicBezTo>
                    <a:pt x="279459" y="25191"/>
                    <a:pt x="299494" y="21206"/>
                    <a:pt x="301625" y="20638"/>
                  </a:cubicBezTo>
                  <a:cubicBezTo>
                    <a:pt x="304859" y="19776"/>
                    <a:pt x="308092" y="18822"/>
                    <a:pt x="311150" y="17463"/>
                  </a:cubicBezTo>
                  <a:cubicBezTo>
                    <a:pt x="312894" y="16688"/>
                    <a:pt x="314026" y="14571"/>
                    <a:pt x="315913" y="14288"/>
                  </a:cubicBezTo>
                  <a:cubicBezTo>
                    <a:pt x="324825" y="12951"/>
                    <a:pt x="333898" y="13097"/>
                    <a:pt x="342900" y="12700"/>
                  </a:cubicBezTo>
                  <a:lnTo>
                    <a:pt x="423863" y="9525"/>
                  </a:lnTo>
                  <a:cubicBezTo>
                    <a:pt x="426509" y="8467"/>
                    <a:pt x="429060" y="7133"/>
                    <a:pt x="431800" y="6350"/>
                  </a:cubicBezTo>
                  <a:cubicBezTo>
                    <a:pt x="447456" y="1877"/>
                    <a:pt x="458851" y="1832"/>
                    <a:pt x="476250" y="0"/>
                  </a:cubicBezTo>
                  <a:lnTo>
                    <a:pt x="622300" y="1588"/>
                  </a:lnTo>
                  <a:cubicBezTo>
                    <a:pt x="625638" y="1837"/>
                    <a:pt x="624491" y="7914"/>
                    <a:pt x="625475" y="11113"/>
                  </a:cubicBezTo>
                  <a:cubicBezTo>
                    <a:pt x="626608" y="14795"/>
                    <a:pt x="627219" y="18648"/>
                    <a:pt x="628650" y="22225"/>
                  </a:cubicBezTo>
                  <a:cubicBezTo>
                    <a:pt x="629359" y="23997"/>
                    <a:pt x="630920" y="25308"/>
                    <a:pt x="631825" y="26988"/>
                  </a:cubicBezTo>
                  <a:cubicBezTo>
                    <a:pt x="643501" y="48672"/>
                    <a:pt x="634794" y="36652"/>
                    <a:pt x="646113" y="50800"/>
                  </a:cubicBezTo>
                  <a:cubicBezTo>
                    <a:pt x="646875" y="54230"/>
                    <a:pt x="651348" y="76673"/>
                    <a:pt x="654050" y="79375"/>
                  </a:cubicBezTo>
                  <a:cubicBezTo>
                    <a:pt x="658283" y="83608"/>
                    <a:pt x="661071" y="90181"/>
                    <a:pt x="666750" y="92075"/>
                  </a:cubicBezTo>
                  <a:cubicBezTo>
                    <a:pt x="676330" y="95269"/>
                    <a:pt x="667390" y="91824"/>
                    <a:pt x="681038" y="100013"/>
                  </a:cubicBezTo>
                  <a:cubicBezTo>
                    <a:pt x="683067" y="101231"/>
                    <a:pt x="685271" y="102130"/>
                    <a:pt x="687388" y="103188"/>
                  </a:cubicBezTo>
                  <a:cubicBezTo>
                    <a:pt x="687917" y="104775"/>
                    <a:pt x="687613" y="106978"/>
                    <a:pt x="688975" y="107950"/>
                  </a:cubicBezTo>
                  <a:cubicBezTo>
                    <a:pt x="691698" y="109895"/>
                    <a:pt x="695442" y="109766"/>
                    <a:pt x="698500" y="111125"/>
                  </a:cubicBezTo>
                  <a:cubicBezTo>
                    <a:pt x="700244" y="111900"/>
                    <a:pt x="701470" y="113648"/>
                    <a:pt x="703263" y="114300"/>
                  </a:cubicBezTo>
                  <a:cubicBezTo>
                    <a:pt x="707364" y="115791"/>
                    <a:pt x="711730" y="116417"/>
                    <a:pt x="715963" y="117475"/>
                  </a:cubicBezTo>
                  <a:cubicBezTo>
                    <a:pt x="717550" y="118533"/>
                    <a:pt x="718982" y="119875"/>
                    <a:pt x="720725" y="120650"/>
                  </a:cubicBezTo>
                  <a:cubicBezTo>
                    <a:pt x="731321" y="125360"/>
                    <a:pt x="734730" y="124070"/>
                    <a:pt x="747713" y="125413"/>
                  </a:cubicBezTo>
                  <a:cubicBezTo>
                    <a:pt x="778803" y="128630"/>
                    <a:pt x="768936" y="127251"/>
                    <a:pt x="793750" y="131763"/>
                  </a:cubicBezTo>
                  <a:cubicBezTo>
                    <a:pt x="808038" y="131234"/>
                    <a:pt x="822374" y="131470"/>
                    <a:pt x="836613" y="130175"/>
                  </a:cubicBezTo>
                  <a:cubicBezTo>
                    <a:pt x="839946" y="129872"/>
                    <a:pt x="844393" y="129856"/>
                    <a:pt x="846138" y="127000"/>
                  </a:cubicBezTo>
                  <a:cubicBezTo>
                    <a:pt x="850763" y="119431"/>
                    <a:pt x="854075" y="101600"/>
                    <a:pt x="854075" y="101600"/>
                  </a:cubicBezTo>
                  <a:cubicBezTo>
                    <a:pt x="853546" y="95779"/>
                    <a:pt x="851599" y="89915"/>
                    <a:pt x="852488" y="84138"/>
                  </a:cubicBezTo>
                  <a:cubicBezTo>
                    <a:pt x="852778" y="82252"/>
                    <a:pt x="855345" y="80857"/>
                    <a:pt x="857250" y="80963"/>
                  </a:cubicBezTo>
                  <a:cubicBezTo>
                    <a:pt x="865332" y="81412"/>
                    <a:pt x="873210" y="83762"/>
                    <a:pt x="881063" y="85725"/>
                  </a:cubicBezTo>
                  <a:cubicBezTo>
                    <a:pt x="896365" y="89550"/>
                    <a:pt x="917870" y="98077"/>
                    <a:pt x="935038" y="98425"/>
                  </a:cubicBezTo>
                  <a:cubicBezTo>
                    <a:pt x="1006463" y="99873"/>
                    <a:pt x="1077913" y="99484"/>
                    <a:pt x="1149350" y="100013"/>
                  </a:cubicBezTo>
                  <a:cubicBezTo>
                    <a:pt x="1151467" y="101071"/>
                    <a:pt x="1153537" y="102227"/>
                    <a:pt x="1155700" y="103188"/>
                  </a:cubicBezTo>
                  <a:cubicBezTo>
                    <a:pt x="1158304" y="104345"/>
                    <a:pt x="1161136" y="104998"/>
                    <a:pt x="1163638" y="106363"/>
                  </a:cubicBezTo>
                  <a:cubicBezTo>
                    <a:pt x="1166988" y="108190"/>
                    <a:pt x="1169988" y="110596"/>
                    <a:pt x="1173163" y="112713"/>
                  </a:cubicBezTo>
                  <a:cubicBezTo>
                    <a:pt x="1178271" y="128040"/>
                    <a:pt x="1169332" y="104959"/>
                    <a:pt x="1181100" y="120650"/>
                  </a:cubicBezTo>
                  <a:cubicBezTo>
                    <a:pt x="1190911" y="133732"/>
                    <a:pt x="1177152" y="128394"/>
                    <a:pt x="1190625" y="131763"/>
                  </a:cubicBezTo>
                  <a:cubicBezTo>
                    <a:pt x="1191447" y="136691"/>
                    <a:pt x="1191068" y="142450"/>
                    <a:pt x="1195388" y="146050"/>
                  </a:cubicBezTo>
                  <a:cubicBezTo>
                    <a:pt x="1197206" y="147565"/>
                    <a:pt x="1199621" y="148167"/>
                    <a:pt x="1201738" y="149225"/>
                  </a:cubicBezTo>
                  <a:cubicBezTo>
                    <a:pt x="1202796" y="151342"/>
                    <a:pt x="1204082" y="153359"/>
                    <a:pt x="1204913" y="155575"/>
                  </a:cubicBezTo>
                  <a:cubicBezTo>
                    <a:pt x="1205679" y="157618"/>
                    <a:pt x="1205641" y="159920"/>
                    <a:pt x="1206500" y="161925"/>
                  </a:cubicBezTo>
                  <a:cubicBezTo>
                    <a:pt x="1207252" y="163679"/>
                    <a:pt x="1208728" y="165031"/>
                    <a:pt x="1209675" y="166688"/>
                  </a:cubicBezTo>
                  <a:cubicBezTo>
                    <a:pt x="1210849" y="168743"/>
                    <a:pt x="1211676" y="170983"/>
                    <a:pt x="1212850" y="173038"/>
                  </a:cubicBezTo>
                  <a:cubicBezTo>
                    <a:pt x="1221826" y="188745"/>
                    <a:pt x="1209605" y="164960"/>
                    <a:pt x="1219200" y="184150"/>
                  </a:cubicBezTo>
                  <a:cubicBezTo>
                    <a:pt x="1220258" y="192088"/>
                    <a:pt x="1221058" y="200064"/>
                    <a:pt x="1222375" y="207963"/>
                  </a:cubicBezTo>
                  <a:cubicBezTo>
                    <a:pt x="1222650" y="209613"/>
                    <a:pt x="1223715" y="211070"/>
                    <a:pt x="1223963" y="212725"/>
                  </a:cubicBezTo>
                  <a:cubicBezTo>
                    <a:pt x="1229015" y="246404"/>
                    <a:pt x="1223288" y="230088"/>
                    <a:pt x="1230313" y="247650"/>
                  </a:cubicBezTo>
                  <a:cubicBezTo>
                    <a:pt x="1231924" y="256513"/>
                    <a:pt x="1232840" y="266227"/>
                    <a:pt x="1236663" y="274638"/>
                  </a:cubicBezTo>
                  <a:cubicBezTo>
                    <a:pt x="1237940" y="277447"/>
                    <a:pt x="1239838" y="279929"/>
                    <a:pt x="1241425" y="282575"/>
                  </a:cubicBezTo>
                  <a:cubicBezTo>
                    <a:pt x="1242483" y="286279"/>
                    <a:pt x="1242755" y="290306"/>
                    <a:pt x="1244600" y="293688"/>
                  </a:cubicBezTo>
                  <a:cubicBezTo>
                    <a:pt x="1246033" y="296316"/>
                    <a:pt x="1249517" y="297410"/>
                    <a:pt x="1250950" y="300038"/>
                  </a:cubicBezTo>
                  <a:cubicBezTo>
                    <a:pt x="1252795" y="303420"/>
                    <a:pt x="1253259" y="307396"/>
                    <a:pt x="1254125" y="311150"/>
                  </a:cubicBezTo>
                  <a:cubicBezTo>
                    <a:pt x="1254849" y="314286"/>
                    <a:pt x="1254150" y="317861"/>
                    <a:pt x="1255713" y="320675"/>
                  </a:cubicBezTo>
                  <a:cubicBezTo>
                    <a:pt x="1256998" y="322988"/>
                    <a:pt x="1259946" y="323850"/>
                    <a:pt x="1262063" y="325438"/>
                  </a:cubicBezTo>
                  <a:cubicBezTo>
                    <a:pt x="1263121" y="328613"/>
                    <a:pt x="1263879" y="331905"/>
                    <a:pt x="1265238" y="334963"/>
                  </a:cubicBezTo>
                  <a:cubicBezTo>
                    <a:pt x="1266013" y="336706"/>
                    <a:pt x="1267466" y="338069"/>
                    <a:pt x="1268413" y="339725"/>
                  </a:cubicBezTo>
                  <a:cubicBezTo>
                    <a:pt x="1269587" y="341780"/>
                    <a:pt x="1270530" y="343958"/>
                    <a:pt x="1271588" y="346075"/>
                  </a:cubicBezTo>
                  <a:cubicBezTo>
                    <a:pt x="1273911" y="383256"/>
                    <a:pt x="1271637" y="359124"/>
                    <a:pt x="1276350" y="392113"/>
                  </a:cubicBezTo>
                  <a:cubicBezTo>
                    <a:pt x="1283583" y="442741"/>
                    <a:pt x="1277709" y="423178"/>
                    <a:pt x="1285875" y="447675"/>
                  </a:cubicBezTo>
                  <a:cubicBezTo>
                    <a:pt x="1286404" y="452438"/>
                    <a:pt x="1286180" y="457346"/>
                    <a:pt x="1287463" y="461963"/>
                  </a:cubicBezTo>
                  <a:cubicBezTo>
                    <a:pt x="1290751" y="473798"/>
                    <a:pt x="1293443" y="475788"/>
                    <a:pt x="1300163" y="484188"/>
                  </a:cubicBezTo>
                  <a:cubicBezTo>
                    <a:pt x="1301221" y="487363"/>
                    <a:pt x="1302596" y="490449"/>
                    <a:pt x="1303338" y="493713"/>
                  </a:cubicBezTo>
                  <a:cubicBezTo>
                    <a:pt x="1305247" y="502113"/>
                    <a:pt x="1304248" y="511408"/>
                    <a:pt x="1308100" y="519113"/>
                  </a:cubicBezTo>
                  <a:cubicBezTo>
                    <a:pt x="1309158" y="521230"/>
                    <a:pt x="1310466" y="523239"/>
                    <a:pt x="1311275" y="525463"/>
                  </a:cubicBezTo>
                  <a:cubicBezTo>
                    <a:pt x="1312592" y="529083"/>
                    <a:pt x="1312856" y="533068"/>
                    <a:pt x="1314450" y="536575"/>
                  </a:cubicBezTo>
                  <a:cubicBezTo>
                    <a:pt x="1320483" y="549847"/>
                    <a:pt x="1318419" y="560388"/>
                    <a:pt x="1319213" y="56515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627;g255619a4f71_1_686">
              <a:extLst>
                <a:ext uri="{FF2B5EF4-FFF2-40B4-BE49-F238E27FC236}">
                  <a16:creationId xmlns:a16="http://schemas.microsoft.com/office/drawing/2014/main" id="{5C7D06A9-4239-A1ED-0DEC-66161DEEB1E8}"/>
                </a:ext>
              </a:extLst>
            </p:cNvPr>
            <p:cNvSpPr/>
            <p:nvPr/>
          </p:nvSpPr>
          <p:spPr>
            <a:xfrm>
              <a:off x="6962775" y="1935163"/>
              <a:ext cx="223838" cy="188912"/>
            </a:xfrm>
            <a:custGeom>
              <a:avLst/>
              <a:gdLst/>
              <a:ahLst/>
              <a:cxnLst/>
              <a:rect l="l" t="t" r="r" b="b"/>
              <a:pathLst>
                <a:path w="223838" h="188912" extrusionOk="0">
                  <a:moveTo>
                    <a:pt x="123825" y="0"/>
                  </a:moveTo>
                  <a:lnTo>
                    <a:pt x="123825" y="0"/>
                  </a:lnTo>
                  <a:cubicBezTo>
                    <a:pt x="126471" y="14817"/>
                    <a:pt x="126050" y="30525"/>
                    <a:pt x="131763" y="44450"/>
                  </a:cubicBezTo>
                  <a:cubicBezTo>
                    <a:pt x="134887" y="52066"/>
                    <a:pt x="143404" y="56091"/>
                    <a:pt x="149225" y="61912"/>
                  </a:cubicBezTo>
                  <a:lnTo>
                    <a:pt x="157163" y="69850"/>
                  </a:lnTo>
                  <a:cubicBezTo>
                    <a:pt x="158221" y="74083"/>
                    <a:pt x="159055" y="78379"/>
                    <a:pt x="160338" y="82550"/>
                  </a:cubicBezTo>
                  <a:cubicBezTo>
                    <a:pt x="161176" y="85273"/>
                    <a:pt x="162612" y="87784"/>
                    <a:pt x="163513" y="90487"/>
                  </a:cubicBezTo>
                  <a:cubicBezTo>
                    <a:pt x="164731" y="94142"/>
                    <a:pt x="165674" y="97883"/>
                    <a:pt x="166688" y="101600"/>
                  </a:cubicBezTo>
                  <a:cubicBezTo>
                    <a:pt x="167262" y="103705"/>
                    <a:pt x="166460" y="106740"/>
                    <a:pt x="168275" y="107950"/>
                  </a:cubicBezTo>
                  <a:cubicBezTo>
                    <a:pt x="171906" y="110371"/>
                    <a:pt x="176804" y="109842"/>
                    <a:pt x="180975" y="111125"/>
                  </a:cubicBezTo>
                  <a:cubicBezTo>
                    <a:pt x="199050" y="116686"/>
                    <a:pt x="178028" y="112486"/>
                    <a:pt x="198438" y="115887"/>
                  </a:cubicBezTo>
                  <a:cubicBezTo>
                    <a:pt x="203153" y="117773"/>
                    <a:pt x="214656" y="121951"/>
                    <a:pt x="217488" y="125412"/>
                  </a:cubicBezTo>
                  <a:cubicBezTo>
                    <a:pt x="219928" y="128394"/>
                    <a:pt x="219346" y="132904"/>
                    <a:pt x="220663" y="136525"/>
                  </a:cubicBezTo>
                  <a:cubicBezTo>
                    <a:pt x="221472" y="138749"/>
                    <a:pt x="222780" y="140758"/>
                    <a:pt x="223838" y="142875"/>
                  </a:cubicBezTo>
                  <a:cubicBezTo>
                    <a:pt x="219496" y="155895"/>
                    <a:pt x="226665" y="136761"/>
                    <a:pt x="215900" y="153987"/>
                  </a:cubicBezTo>
                  <a:cubicBezTo>
                    <a:pt x="214744" y="155837"/>
                    <a:pt x="216128" y="159127"/>
                    <a:pt x="214313" y="160337"/>
                  </a:cubicBezTo>
                  <a:cubicBezTo>
                    <a:pt x="210974" y="162563"/>
                    <a:pt x="194792" y="164487"/>
                    <a:pt x="190500" y="165100"/>
                  </a:cubicBezTo>
                  <a:cubicBezTo>
                    <a:pt x="188383" y="166158"/>
                    <a:pt x="186205" y="167101"/>
                    <a:pt x="184150" y="168275"/>
                  </a:cubicBezTo>
                  <a:cubicBezTo>
                    <a:pt x="182494" y="169222"/>
                    <a:pt x="181159" y="170741"/>
                    <a:pt x="179388" y="171450"/>
                  </a:cubicBezTo>
                  <a:cubicBezTo>
                    <a:pt x="175811" y="172881"/>
                    <a:pt x="171957" y="173492"/>
                    <a:pt x="168275" y="174625"/>
                  </a:cubicBezTo>
                  <a:cubicBezTo>
                    <a:pt x="165076" y="175609"/>
                    <a:pt x="161925" y="176742"/>
                    <a:pt x="158750" y="177800"/>
                  </a:cubicBezTo>
                  <a:cubicBezTo>
                    <a:pt x="144463" y="177271"/>
                    <a:pt x="129874" y="179179"/>
                    <a:pt x="115888" y="176212"/>
                  </a:cubicBezTo>
                  <a:cubicBezTo>
                    <a:pt x="111496" y="175280"/>
                    <a:pt x="109907" y="169444"/>
                    <a:pt x="106363" y="166687"/>
                  </a:cubicBezTo>
                  <a:cubicBezTo>
                    <a:pt x="105042" y="165660"/>
                    <a:pt x="103188" y="165629"/>
                    <a:pt x="101600" y="165100"/>
                  </a:cubicBezTo>
                  <a:cubicBezTo>
                    <a:pt x="100542" y="159808"/>
                    <a:pt x="99815" y="154439"/>
                    <a:pt x="98425" y="149225"/>
                  </a:cubicBezTo>
                  <a:cubicBezTo>
                    <a:pt x="97691" y="146471"/>
                    <a:pt x="95738" y="144095"/>
                    <a:pt x="95250" y="141287"/>
                  </a:cubicBezTo>
                  <a:cubicBezTo>
                    <a:pt x="89232" y="106680"/>
                    <a:pt x="98529" y="121318"/>
                    <a:pt x="87313" y="106362"/>
                  </a:cubicBezTo>
                  <a:cubicBezTo>
                    <a:pt x="85779" y="120935"/>
                    <a:pt x="86676" y="133197"/>
                    <a:pt x="80963" y="146050"/>
                  </a:cubicBezTo>
                  <a:cubicBezTo>
                    <a:pt x="80188" y="147793"/>
                    <a:pt x="78846" y="149225"/>
                    <a:pt x="77788" y="150812"/>
                  </a:cubicBezTo>
                  <a:cubicBezTo>
                    <a:pt x="76730" y="155045"/>
                    <a:pt x="75896" y="159341"/>
                    <a:pt x="74613" y="163512"/>
                  </a:cubicBezTo>
                  <a:cubicBezTo>
                    <a:pt x="73775" y="166236"/>
                    <a:pt x="72035" y="168663"/>
                    <a:pt x="71438" y="171450"/>
                  </a:cubicBezTo>
                  <a:cubicBezTo>
                    <a:pt x="70434" y="176135"/>
                    <a:pt x="73382" y="182499"/>
                    <a:pt x="69850" y="185737"/>
                  </a:cubicBezTo>
                  <a:cubicBezTo>
                    <a:pt x="65489" y="189735"/>
                    <a:pt x="58209" y="187854"/>
                    <a:pt x="52388" y="188912"/>
                  </a:cubicBezTo>
                  <a:cubicBezTo>
                    <a:pt x="45509" y="188383"/>
                    <a:pt x="38545" y="188524"/>
                    <a:pt x="31750" y="187325"/>
                  </a:cubicBezTo>
                  <a:cubicBezTo>
                    <a:pt x="26147" y="186336"/>
                    <a:pt x="25391" y="183012"/>
                    <a:pt x="20638" y="180975"/>
                  </a:cubicBezTo>
                  <a:cubicBezTo>
                    <a:pt x="18633" y="180115"/>
                    <a:pt x="16405" y="179916"/>
                    <a:pt x="14288" y="179387"/>
                  </a:cubicBezTo>
                  <a:cubicBezTo>
                    <a:pt x="12171" y="175154"/>
                    <a:pt x="8867" y="171328"/>
                    <a:pt x="7938" y="166687"/>
                  </a:cubicBezTo>
                  <a:cubicBezTo>
                    <a:pt x="7409" y="164041"/>
                    <a:pt x="7467" y="161206"/>
                    <a:pt x="6350" y="158750"/>
                  </a:cubicBezTo>
                  <a:cubicBezTo>
                    <a:pt x="4771" y="155276"/>
                    <a:pt x="2117" y="152400"/>
                    <a:pt x="0" y="149225"/>
                  </a:cubicBezTo>
                  <a:cubicBezTo>
                    <a:pt x="529" y="135996"/>
                    <a:pt x="352" y="122719"/>
                    <a:pt x="1588" y="109537"/>
                  </a:cubicBezTo>
                  <a:cubicBezTo>
                    <a:pt x="2502" y="99787"/>
                    <a:pt x="5941" y="95660"/>
                    <a:pt x="12700" y="88900"/>
                  </a:cubicBezTo>
                  <a:cubicBezTo>
                    <a:pt x="14571" y="87029"/>
                    <a:pt x="17179" y="86008"/>
                    <a:pt x="19050" y="84137"/>
                  </a:cubicBezTo>
                  <a:cubicBezTo>
                    <a:pt x="20921" y="82266"/>
                    <a:pt x="22411" y="80031"/>
                    <a:pt x="23813" y="77787"/>
                  </a:cubicBezTo>
                  <a:cubicBezTo>
                    <a:pt x="25067" y="75780"/>
                    <a:pt x="25315" y="73110"/>
                    <a:pt x="26988" y="71437"/>
                  </a:cubicBezTo>
                  <a:cubicBezTo>
                    <a:pt x="30627" y="67798"/>
                    <a:pt x="36860" y="67879"/>
                    <a:pt x="41275" y="66675"/>
                  </a:cubicBezTo>
                  <a:cubicBezTo>
                    <a:pt x="44504" y="65794"/>
                    <a:pt x="47625" y="64558"/>
                    <a:pt x="50800" y="63500"/>
                  </a:cubicBezTo>
                  <a:cubicBezTo>
                    <a:pt x="57150" y="64029"/>
                    <a:pt x="63668" y="63542"/>
                    <a:pt x="69850" y="65087"/>
                  </a:cubicBezTo>
                  <a:cubicBezTo>
                    <a:pt x="72417" y="65729"/>
                    <a:pt x="73574" y="70178"/>
                    <a:pt x="76200" y="69850"/>
                  </a:cubicBezTo>
                  <a:cubicBezTo>
                    <a:pt x="79170" y="69479"/>
                    <a:pt x="80754" y="65895"/>
                    <a:pt x="82550" y="63500"/>
                  </a:cubicBezTo>
                  <a:cubicBezTo>
                    <a:pt x="83970" y="61607"/>
                    <a:pt x="84349" y="59076"/>
                    <a:pt x="85725" y="57150"/>
                  </a:cubicBezTo>
                  <a:cubicBezTo>
                    <a:pt x="89117" y="52402"/>
                    <a:pt x="95536" y="49022"/>
                    <a:pt x="100013" y="46037"/>
                  </a:cubicBezTo>
                  <a:cubicBezTo>
                    <a:pt x="100542" y="43920"/>
                    <a:pt x="100203" y="41363"/>
                    <a:pt x="101600" y="39687"/>
                  </a:cubicBezTo>
                  <a:cubicBezTo>
                    <a:pt x="105415" y="35109"/>
                    <a:pt x="112980" y="36851"/>
                    <a:pt x="117475" y="34925"/>
                  </a:cubicBezTo>
                  <a:cubicBezTo>
                    <a:pt x="118563" y="34459"/>
                    <a:pt x="122767" y="5821"/>
                    <a:pt x="1238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628;g255619a4f71_1_686">
              <a:extLst>
                <a:ext uri="{FF2B5EF4-FFF2-40B4-BE49-F238E27FC236}">
                  <a16:creationId xmlns:a16="http://schemas.microsoft.com/office/drawing/2014/main" id="{BEE49349-E544-EDA7-1AD6-E1F028725881}"/>
                </a:ext>
              </a:extLst>
            </p:cNvPr>
            <p:cNvSpPr/>
            <p:nvPr/>
          </p:nvSpPr>
          <p:spPr>
            <a:xfrm>
              <a:off x="6993963" y="1803400"/>
              <a:ext cx="910200" cy="650875"/>
            </a:xfrm>
            <a:custGeom>
              <a:avLst/>
              <a:gdLst/>
              <a:ahLst/>
              <a:cxnLst/>
              <a:rect l="l" t="t" r="r" b="b"/>
              <a:pathLst>
                <a:path w="910200" h="650875" extrusionOk="0">
                  <a:moveTo>
                    <a:pt x="411725" y="0"/>
                  </a:moveTo>
                  <a:lnTo>
                    <a:pt x="411725" y="0"/>
                  </a:lnTo>
                  <a:cubicBezTo>
                    <a:pt x="406433" y="1588"/>
                    <a:pt x="400866" y="2448"/>
                    <a:pt x="395850" y="4763"/>
                  </a:cubicBezTo>
                  <a:cubicBezTo>
                    <a:pt x="393812" y="5704"/>
                    <a:pt x="393179" y="8711"/>
                    <a:pt x="391087" y="9525"/>
                  </a:cubicBezTo>
                  <a:cubicBezTo>
                    <a:pt x="383431" y="12502"/>
                    <a:pt x="375212" y="13758"/>
                    <a:pt x="367275" y="15875"/>
                  </a:cubicBezTo>
                  <a:cubicBezTo>
                    <a:pt x="364100" y="18521"/>
                    <a:pt x="361237" y="21594"/>
                    <a:pt x="357750" y="23813"/>
                  </a:cubicBezTo>
                  <a:cubicBezTo>
                    <a:pt x="355346" y="25343"/>
                    <a:pt x="352183" y="25407"/>
                    <a:pt x="349812" y="26988"/>
                  </a:cubicBezTo>
                  <a:cubicBezTo>
                    <a:pt x="345038" y="30170"/>
                    <a:pt x="342211" y="35396"/>
                    <a:pt x="338700" y="39688"/>
                  </a:cubicBezTo>
                  <a:cubicBezTo>
                    <a:pt x="335611" y="43464"/>
                    <a:pt x="332472" y="47204"/>
                    <a:pt x="329175" y="50800"/>
                  </a:cubicBezTo>
                  <a:cubicBezTo>
                    <a:pt x="326646" y="53558"/>
                    <a:pt x="323607" y="55842"/>
                    <a:pt x="321237" y="58738"/>
                  </a:cubicBezTo>
                  <a:cubicBezTo>
                    <a:pt x="313955" y="67639"/>
                    <a:pt x="315820" y="66957"/>
                    <a:pt x="311712" y="76200"/>
                  </a:cubicBezTo>
                  <a:cubicBezTo>
                    <a:pt x="306484" y="87964"/>
                    <a:pt x="310208" y="77535"/>
                    <a:pt x="306950" y="87313"/>
                  </a:cubicBezTo>
                  <a:cubicBezTo>
                    <a:pt x="308294" y="94033"/>
                    <a:pt x="308320" y="106808"/>
                    <a:pt x="316475" y="111125"/>
                  </a:cubicBezTo>
                  <a:cubicBezTo>
                    <a:pt x="322836" y="114492"/>
                    <a:pt x="330284" y="115199"/>
                    <a:pt x="337112" y="117475"/>
                  </a:cubicBezTo>
                  <a:cubicBezTo>
                    <a:pt x="339816" y="118376"/>
                    <a:pt x="342346" y="119749"/>
                    <a:pt x="345050" y="120650"/>
                  </a:cubicBezTo>
                  <a:cubicBezTo>
                    <a:pt x="347120" y="121340"/>
                    <a:pt x="349295" y="121664"/>
                    <a:pt x="351400" y="122238"/>
                  </a:cubicBezTo>
                  <a:cubicBezTo>
                    <a:pt x="355116" y="123252"/>
                    <a:pt x="358857" y="124195"/>
                    <a:pt x="362512" y="125413"/>
                  </a:cubicBezTo>
                  <a:cubicBezTo>
                    <a:pt x="365216" y="126314"/>
                    <a:pt x="367862" y="127394"/>
                    <a:pt x="370450" y="128588"/>
                  </a:cubicBezTo>
                  <a:cubicBezTo>
                    <a:pt x="374747" y="130571"/>
                    <a:pt x="378660" y="133441"/>
                    <a:pt x="383150" y="134938"/>
                  </a:cubicBezTo>
                  <a:cubicBezTo>
                    <a:pt x="402066" y="141243"/>
                    <a:pt x="392537" y="138611"/>
                    <a:pt x="411725" y="142875"/>
                  </a:cubicBezTo>
                  <a:cubicBezTo>
                    <a:pt x="410137" y="146579"/>
                    <a:pt x="408409" y="150226"/>
                    <a:pt x="406962" y="153988"/>
                  </a:cubicBezTo>
                  <a:cubicBezTo>
                    <a:pt x="405761" y="157112"/>
                    <a:pt x="405991" y="160994"/>
                    <a:pt x="403787" y="163513"/>
                  </a:cubicBezTo>
                  <a:cubicBezTo>
                    <a:pt x="401911" y="165658"/>
                    <a:pt x="398496" y="165630"/>
                    <a:pt x="395850" y="166688"/>
                  </a:cubicBezTo>
                  <a:cubicBezTo>
                    <a:pt x="391087" y="172509"/>
                    <a:pt x="386880" y="178832"/>
                    <a:pt x="381562" y="184150"/>
                  </a:cubicBezTo>
                  <a:cubicBezTo>
                    <a:pt x="371508" y="194204"/>
                    <a:pt x="358455" y="201968"/>
                    <a:pt x="351400" y="214313"/>
                  </a:cubicBezTo>
                  <a:cubicBezTo>
                    <a:pt x="341210" y="232145"/>
                    <a:pt x="349894" y="220794"/>
                    <a:pt x="340287" y="228600"/>
                  </a:cubicBezTo>
                  <a:cubicBezTo>
                    <a:pt x="333293" y="234283"/>
                    <a:pt x="327584" y="241791"/>
                    <a:pt x="319650" y="246063"/>
                  </a:cubicBezTo>
                  <a:lnTo>
                    <a:pt x="299012" y="257175"/>
                  </a:lnTo>
                  <a:cubicBezTo>
                    <a:pt x="297425" y="258763"/>
                    <a:pt x="296077" y="260633"/>
                    <a:pt x="294250" y="261938"/>
                  </a:cubicBezTo>
                  <a:cubicBezTo>
                    <a:pt x="291419" y="263961"/>
                    <a:pt x="282790" y="267157"/>
                    <a:pt x="279962" y="268288"/>
                  </a:cubicBezTo>
                  <a:cubicBezTo>
                    <a:pt x="277845" y="270405"/>
                    <a:pt x="276007" y="272842"/>
                    <a:pt x="273612" y="274638"/>
                  </a:cubicBezTo>
                  <a:cubicBezTo>
                    <a:pt x="271719" y="276058"/>
                    <a:pt x="269437" y="276881"/>
                    <a:pt x="267262" y="277813"/>
                  </a:cubicBezTo>
                  <a:cubicBezTo>
                    <a:pt x="263111" y="279592"/>
                    <a:pt x="251734" y="282092"/>
                    <a:pt x="249800" y="282575"/>
                  </a:cubicBezTo>
                  <a:cubicBezTo>
                    <a:pt x="248212" y="283633"/>
                    <a:pt x="246712" y="284836"/>
                    <a:pt x="245037" y="285750"/>
                  </a:cubicBezTo>
                  <a:cubicBezTo>
                    <a:pt x="240882" y="288016"/>
                    <a:pt x="236188" y="289349"/>
                    <a:pt x="232337" y="292100"/>
                  </a:cubicBezTo>
                  <a:cubicBezTo>
                    <a:pt x="228633" y="294746"/>
                    <a:pt x="224867" y="297307"/>
                    <a:pt x="221225" y="300038"/>
                  </a:cubicBezTo>
                  <a:cubicBezTo>
                    <a:pt x="218514" y="302071"/>
                    <a:pt x="216262" y="304765"/>
                    <a:pt x="213287" y="306388"/>
                  </a:cubicBezTo>
                  <a:cubicBezTo>
                    <a:pt x="207999" y="309272"/>
                    <a:pt x="183958" y="314133"/>
                    <a:pt x="183125" y="314325"/>
                  </a:cubicBezTo>
                  <a:cubicBezTo>
                    <a:pt x="168542" y="325991"/>
                    <a:pt x="182384" y="316418"/>
                    <a:pt x="165662" y="323850"/>
                  </a:cubicBezTo>
                  <a:cubicBezTo>
                    <a:pt x="163919" y="324625"/>
                    <a:pt x="162643" y="326250"/>
                    <a:pt x="160900" y="327025"/>
                  </a:cubicBezTo>
                  <a:cubicBezTo>
                    <a:pt x="157842" y="328384"/>
                    <a:pt x="154550" y="329142"/>
                    <a:pt x="151375" y="330200"/>
                  </a:cubicBezTo>
                  <a:cubicBezTo>
                    <a:pt x="146612" y="333904"/>
                    <a:pt x="140856" y="336602"/>
                    <a:pt x="137087" y="341313"/>
                  </a:cubicBezTo>
                  <a:cubicBezTo>
                    <a:pt x="129545" y="350740"/>
                    <a:pt x="133556" y="347370"/>
                    <a:pt x="125975" y="352425"/>
                  </a:cubicBezTo>
                  <a:cubicBezTo>
                    <a:pt x="123724" y="356926"/>
                    <a:pt x="118868" y="366933"/>
                    <a:pt x="116450" y="369888"/>
                  </a:cubicBezTo>
                  <a:cubicBezTo>
                    <a:pt x="114304" y="372511"/>
                    <a:pt x="111158" y="374121"/>
                    <a:pt x="108512" y="376238"/>
                  </a:cubicBezTo>
                  <a:cubicBezTo>
                    <a:pt x="110629" y="383646"/>
                    <a:pt x="112426" y="391154"/>
                    <a:pt x="114862" y="398463"/>
                  </a:cubicBezTo>
                  <a:cubicBezTo>
                    <a:pt x="115610" y="400708"/>
                    <a:pt x="117228" y="402589"/>
                    <a:pt x="118037" y="404813"/>
                  </a:cubicBezTo>
                  <a:cubicBezTo>
                    <a:pt x="119354" y="408433"/>
                    <a:pt x="120154" y="412221"/>
                    <a:pt x="121212" y="415925"/>
                  </a:cubicBezTo>
                  <a:cubicBezTo>
                    <a:pt x="118566" y="427567"/>
                    <a:pt x="117585" y="439717"/>
                    <a:pt x="113275" y="450850"/>
                  </a:cubicBezTo>
                  <a:cubicBezTo>
                    <a:pt x="111097" y="456477"/>
                    <a:pt x="104860" y="459741"/>
                    <a:pt x="102162" y="465138"/>
                  </a:cubicBezTo>
                  <a:cubicBezTo>
                    <a:pt x="101104" y="467255"/>
                    <a:pt x="100784" y="469948"/>
                    <a:pt x="98987" y="471488"/>
                  </a:cubicBezTo>
                  <a:cubicBezTo>
                    <a:pt x="96824" y="473342"/>
                    <a:pt x="93728" y="473689"/>
                    <a:pt x="91050" y="474663"/>
                  </a:cubicBezTo>
                  <a:cubicBezTo>
                    <a:pt x="87905" y="475807"/>
                    <a:pt x="84670" y="476694"/>
                    <a:pt x="81525" y="477838"/>
                  </a:cubicBezTo>
                  <a:cubicBezTo>
                    <a:pt x="78847" y="478812"/>
                    <a:pt x="76374" y="480416"/>
                    <a:pt x="73587" y="481013"/>
                  </a:cubicBezTo>
                  <a:cubicBezTo>
                    <a:pt x="68902" y="482017"/>
                    <a:pt x="64062" y="482071"/>
                    <a:pt x="59300" y="482600"/>
                  </a:cubicBezTo>
                  <a:cubicBezTo>
                    <a:pt x="55067" y="483658"/>
                    <a:pt x="50701" y="484284"/>
                    <a:pt x="46600" y="485775"/>
                  </a:cubicBezTo>
                  <a:cubicBezTo>
                    <a:pt x="40714" y="487915"/>
                    <a:pt x="41041" y="491829"/>
                    <a:pt x="35487" y="495300"/>
                  </a:cubicBezTo>
                  <a:cubicBezTo>
                    <a:pt x="33637" y="496456"/>
                    <a:pt x="31254" y="496359"/>
                    <a:pt x="29137" y="496888"/>
                  </a:cubicBezTo>
                  <a:cubicBezTo>
                    <a:pt x="18201" y="504179"/>
                    <a:pt x="31503" y="494861"/>
                    <a:pt x="18025" y="506413"/>
                  </a:cubicBezTo>
                  <a:cubicBezTo>
                    <a:pt x="16576" y="507655"/>
                    <a:pt x="14850" y="508530"/>
                    <a:pt x="13262" y="509588"/>
                  </a:cubicBezTo>
                  <a:cubicBezTo>
                    <a:pt x="2772" y="535811"/>
                    <a:pt x="21870" y="485822"/>
                    <a:pt x="6912" y="555625"/>
                  </a:cubicBezTo>
                  <a:cubicBezTo>
                    <a:pt x="6285" y="558552"/>
                    <a:pt x="1585" y="559162"/>
                    <a:pt x="562" y="561975"/>
                  </a:cubicBezTo>
                  <a:cubicBezTo>
                    <a:pt x="-704" y="565456"/>
                    <a:pt x="562" y="569384"/>
                    <a:pt x="562" y="573088"/>
                  </a:cubicBezTo>
                  <a:lnTo>
                    <a:pt x="8500" y="604838"/>
                  </a:lnTo>
                  <a:lnTo>
                    <a:pt x="21200" y="615950"/>
                  </a:lnTo>
                  <a:cubicBezTo>
                    <a:pt x="25962" y="614892"/>
                    <a:pt x="30616" y="613046"/>
                    <a:pt x="35487" y="612775"/>
                  </a:cubicBezTo>
                  <a:cubicBezTo>
                    <a:pt x="42529" y="612384"/>
                    <a:pt x="50229" y="613326"/>
                    <a:pt x="56125" y="617538"/>
                  </a:cubicBezTo>
                  <a:cubicBezTo>
                    <a:pt x="57952" y="618843"/>
                    <a:pt x="59300" y="620713"/>
                    <a:pt x="60887" y="622300"/>
                  </a:cubicBezTo>
                  <a:cubicBezTo>
                    <a:pt x="74645" y="621242"/>
                    <a:pt x="88586" y="621593"/>
                    <a:pt x="102162" y="619125"/>
                  </a:cubicBezTo>
                  <a:cubicBezTo>
                    <a:pt x="106360" y="618362"/>
                    <a:pt x="109530" y="614818"/>
                    <a:pt x="113275" y="612775"/>
                  </a:cubicBezTo>
                  <a:cubicBezTo>
                    <a:pt x="115353" y="611642"/>
                    <a:pt x="117508" y="610658"/>
                    <a:pt x="119625" y="609600"/>
                  </a:cubicBezTo>
                  <a:cubicBezTo>
                    <a:pt x="122271" y="604838"/>
                    <a:pt x="123710" y="599165"/>
                    <a:pt x="127562" y="595313"/>
                  </a:cubicBezTo>
                  <a:cubicBezTo>
                    <a:pt x="129929" y="592946"/>
                    <a:pt x="134161" y="593763"/>
                    <a:pt x="137087" y="592138"/>
                  </a:cubicBezTo>
                  <a:cubicBezTo>
                    <a:pt x="139050" y="591048"/>
                    <a:pt x="139887" y="588465"/>
                    <a:pt x="141850" y="587375"/>
                  </a:cubicBezTo>
                  <a:cubicBezTo>
                    <a:pt x="144776" y="585750"/>
                    <a:pt x="148230" y="585344"/>
                    <a:pt x="151375" y="584200"/>
                  </a:cubicBezTo>
                  <a:cubicBezTo>
                    <a:pt x="154053" y="583226"/>
                    <a:pt x="156725" y="582219"/>
                    <a:pt x="159312" y="581025"/>
                  </a:cubicBezTo>
                  <a:cubicBezTo>
                    <a:pt x="181655" y="570712"/>
                    <a:pt x="162056" y="577993"/>
                    <a:pt x="186300" y="569913"/>
                  </a:cubicBezTo>
                  <a:cubicBezTo>
                    <a:pt x="192073" y="565294"/>
                    <a:pt x="195818" y="562777"/>
                    <a:pt x="200587" y="557213"/>
                  </a:cubicBezTo>
                  <a:cubicBezTo>
                    <a:pt x="201829" y="555764"/>
                    <a:pt x="202704" y="554038"/>
                    <a:pt x="203762" y="552450"/>
                  </a:cubicBezTo>
                  <a:cubicBezTo>
                    <a:pt x="204291" y="549275"/>
                    <a:pt x="203824" y="545759"/>
                    <a:pt x="205350" y="542925"/>
                  </a:cubicBezTo>
                  <a:cubicBezTo>
                    <a:pt x="210947" y="532531"/>
                    <a:pt x="215031" y="533428"/>
                    <a:pt x="221225" y="525463"/>
                  </a:cubicBezTo>
                  <a:cubicBezTo>
                    <a:pt x="223119" y="523027"/>
                    <a:pt x="223551" y="519419"/>
                    <a:pt x="225987" y="517525"/>
                  </a:cubicBezTo>
                  <a:cubicBezTo>
                    <a:pt x="228629" y="515470"/>
                    <a:pt x="232337" y="515408"/>
                    <a:pt x="235512" y="514350"/>
                  </a:cubicBezTo>
                  <a:cubicBezTo>
                    <a:pt x="236204" y="511583"/>
                    <a:pt x="238363" y="501736"/>
                    <a:pt x="240275" y="500063"/>
                  </a:cubicBezTo>
                  <a:cubicBezTo>
                    <a:pt x="242794" y="497859"/>
                    <a:pt x="246625" y="497946"/>
                    <a:pt x="249800" y="496888"/>
                  </a:cubicBezTo>
                  <a:cubicBezTo>
                    <a:pt x="252446" y="494771"/>
                    <a:pt x="254810" y="492245"/>
                    <a:pt x="257737" y="490538"/>
                  </a:cubicBezTo>
                  <a:cubicBezTo>
                    <a:pt x="275016" y="480458"/>
                    <a:pt x="292426" y="484091"/>
                    <a:pt x="313300" y="482600"/>
                  </a:cubicBezTo>
                  <a:cubicBezTo>
                    <a:pt x="318062" y="481542"/>
                    <a:pt x="322709" y="479506"/>
                    <a:pt x="327587" y="479425"/>
                  </a:cubicBezTo>
                  <a:cubicBezTo>
                    <a:pt x="354576" y="478975"/>
                    <a:pt x="381589" y="479708"/>
                    <a:pt x="408550" y="481013"/>
                  </a:cubicBezTo>
                  <a:cubicBezTo>
                    <a:pt x="414459" y="481299"/>
                    <a:pt x="420211" y="483028"/>
                    <a:pt x="426012" y="484188"/>
                  </a:cubicBezTo>
                  <a:cubicBezTo>
                    <a:pt x="435124" y="486010"/>
                    <a:pt x="438834" y="486997"/>
                    <a:pt x="446650" y="488950"/>
                  </a:cubicBezTo>
                  <a:cubicBezTo>
                    <a:pt x="448237" y="490008"/>
                    <a:pt x="449756" y="491178"/>
                    <a:pt x="451412" y="492125"/>
                  </a:cubicBezTo>
                  <a:cubicBezTo>
                    <a:pt x="453467" y="493299"/>
                    <a:pt x="456089" y="493627"/>
                    <a:pt x="457762" y="495300"/>
                  </a:cubicBezTo>
                  <a:cubicBezTo>
                    <a:pt x="459435" y="496973"/>
                    <a:pt x="459763" y="499595"/>
                    <a:pt x="460937" y="501650"/>
                  </a:cubicBezTo>
                  <a:cubicBezTo>
                    <a:pt x="461884" y="503307"/>
                    <a:pt x="463165" y="504756"/>
                    <a:pt x="464112" y="506413"/>
                  </a:cubicBezTo>
                  <a:cubicBezTo>
                    <a:pt x="465286" y="508468"/>
                    <a:pt x="465930" y="510824"/>
                    <a:pt x="467287" y="512763"/>
                  </a:cubicBezTo>
                  <a:cubicBezTo>
                    <a:pt x="469657" y="516149"/>
                    <a:pt x="472687" y="519026"/>
                    <a:pt x="475225" y="522288"/>
                  </a:cubicBezTo>
                  <a:cubicBezTo>
                    <a:pt x="479401" y="527656"/>
                    <a:pt x="479349" y="529711"/>
                    <a:pt x="483162" y="536575"/>
                  </a:cubicBezTo>
                  <a:cubicBezTo>
                    <a:pt x="486950" y="543393"/>
                    <a:pt x="486378" y="540015"/>
                    <a:pt x="491100" y="547688"/>
                  </a:cubicBezTo>
                  <a:cubicBezTo>
                    <a:pt x="493955" y="552328"/>
                    <a:pt x="496391" y="557213"/>
                    <a:pt x="499037" y="561975"/>
                  </a:cubicBezTo>
                  <a:cubicBezTo>
                    <a:pt x="499566" y="564092"/>
                    <a:pt x="499082" y="566782"/>
                    <a:pt x="500625" y="568325"/>
                  </a:cubicBezTo>
                  <a:cubicBezTo>
                    <a:pt x="502168" y="569868"/>
                    <a:pt x="505068" y="568853"/>
                    <a:pt x="506975" y="569913"/>
                  </a:cubicBezTo>
                  <a:cubicBezTo>
                    <a:pt x="509937" y="571559"/>
                    <a:pt x="512266" y="574146"/>
                    <a:pt x="514912" y="576263"/>
                  </a:cubicBezTo>
                  <a:cubicBezTo>
                    <a:pt x="515970" y="578380"/>
                    <a:pt x="516306" y="581055"/>
                    <a:pt x="518087" y="582613"/>
                  </a:cubicBezTo>
                  <a:cubicBezTo>
                    <a:pt x="520758" y="584950"/>
                    <a:pt x="524509" y="585651"/>
                    <a:pt x="527612" y="587375"/>
                  </a:cubicBezTo>
                  <a:cubicBezTo>
                    <a:pt x="529280" y="588302"/>
                    <a:pt x="530787" y="589492"/>
                    <a:pt x="532375" y="590550"/>
                  </a:cubicBezTo>
                  <a:cubicBezTo>
                    <a:pt x="538196" y="587375"/>
                    <a:pt x="545149" y="585713"/>
                    <a:pt x="549837" y="581025"/>
                  </a:cubicBezTo>
                  <a:cubicBezTo>
                    <a:pt x="552561" y="578301"/>
                    <a:pt x="552019" y="573635"/>
                    <a:pt x="553012" y="569913"/>
                  </a:cubicBezTo>
                  <a:cubicBezTo>
                    <a:pt x="554136" y="565697"/>
                    <a:pt x="554696" y="561314"/>
                    <a:pt x="556187" y="557213"/>
                  </a:cubicBezTo>
                  <a:cubicBezTo>
                    <a:pt x="556839" y="555420"/>
                    <a:pt x="558415" y="554107"/>
                    <a:pt x="559362" y="552450"/>
                  </a:cubicBezTo>
                  <a:cubicBezTo>
                    <a:pt x="560536" y="550395"/>
                    <a:pt x="561479" y="548217"/>
                    <a:pt x="562537" y="546100"/>
                  </a:cubicBezTo>
                  <a:cubicBezTo>
                    <a:pt x="558833" y="542396"/>
                    <a:pt x="555742" y="537956"/>
                    <a:pt x="551425" y="534988"/>
                  </a:cubicBezTo>
                  <a:cubicBezTo>
                    <a:pt x="544390" y="530152"/>
                    <a:pt x="534185" y="527795"/>
                    <a:pt x="526025" y="525463"/>
                  </a:cubicBezTo>
                  <a:cubicBezTo>
                    <a:pt x="522321" y="522817"/>
                    <a:pt x="517795" y="521048"/>
                    <a:pt x="514912" y="517525"/>
                  </a:cubicBezTo>
                  <a:cubicBezTo>
                    <a:pt x="513948" y="516347"/>
                    <a:pt x="508709" y="497404"/>
                    <a:pt x="508562" y="496888"/>
                  </a:cubicBezTo>
                  <a:cubicBezTo>
                    <a:pt x="507504" y="485246"/>
                    <a:pt x="503937" y="473562"/>
                    <a:pt x="505387" y="461963"/>
                  </a:cubicBezTo>
                  <a:cubicBezTo>
                    <a:pt x="505741" y="459135"/>
                    <a:pt x="510495" y="458448"/>
                    <a:pt x="513325" y="458788"/>
                  </a:cubicBezTo>
                  <a:cubicBezTo>
                    <a:pt x="524156" y="460088"/>
                    <a:pt x="534492" y="464079"/>
                    <a:pt x="545075" y="466725"/>
                  </a:cubicBezTo>
                  <a:cubicBezTo>
                    <a:pt x="547721" y="468842"/>
                    <a:pt x="549928" y="471673"/>
                    <a:pt x="553012" y="473075"/>
                  </a:cubicBezTo>
                  <a:cubicBezTo>
                    <a:pt x="555942" y="474407"/>
                    <a:pt x="559996" y="472687"/>
                    <a:pt x="562537" y="474663"/>
                  </a:cubicBezTo>
                  <a:cubicBezTo>
                    <a:pt x="565339" y="476842"/>
                    <a:pt x="564962" y="481517"/>
                    <a:pt x="567300" y="484188"/>
                  </a:cubicBezTo>
                  <a:cubicBezTo>
                    <a:pt x="568858" y="485969"/>
                    <a:pt x="571643" y="486109"/>
                    <a:pt x="573650" y="487363"/>
                  </a:cubicBezTo>
                  <a:cubicBezTo>
                    <a:pt x="575894" y="488765"/>
                    <a:pt x="577883" y="490538"/>
                    <a:pt x="580000" y="492125"/>
                  </a:cubicBezTo>
                  <a:cubicBezTo>
                    <a:pt x="581587" y="495300"/>
                    <a:pt x="582340" y="499055"/>
                    <a:pt x="584762" y="501650"/>
                  </a:cubicBezTo>
                  <a:cubicBezTo>
                    <a:pt x="603372" y="521590"/>
                    <a:pt x="596884" y="510125"/>
                    <a:pt x="611750" y="522288"/>
                  </a:cubicBezTo>
                  <a:cubicBezTo>
                    <a:pt x="618085" y="527472"/>
                    <a:pt x="626853" y="538592"/>
                    <a:pt x="630800" y="544513"/>
                  </a:cubicBezTo>
                  <a:cubicBezTo>
                    <a:pt x="632917" y="547688"/>
                    <a:pt x="634615" y="551186"/>
                    <a:pt x="637150" y="554038"/>
                  </a:cubicBezTo>
                  <a:cubicBezTo>
                    <a:pt x="641315" y="558724"/>
                    <a:pt x="645852" y="559741"/>
                    <a:pt x="651437" y="561975"/>
                  </a:cubicBezTo>
                  <a:cubicBezTo>
                    <a:pt x="653554" y="564092"/>
                    <a:pt x="655424" y="566487"/>
                    <a:pt x="657787" y="568325"/>
                  </a:cubicBezTo>
                  <a:cubicBezTo>
                    <a:pt x="660223" y="570219"/>
                    <a:pt x="663289" y="571194"/>
                    <a:pt x="665725" y="573088"/>
                  </a:cubicBezTo>
                  <a:cubicBezTo>
                    <a:pt x="668772" y="575458"/>
                    <a:pt x="674852" y="582214"/>
                    <a:pt x="676837" y="585788"/>
                  </a:cubicBezTo>
                  <a:cubicBezTo>
                    <a:pt x="678221" y="588279"/>
                    <a:pt x="679229" y="590985"/>
                    <a:pt x="680012" y="593725"/>
                  </a:cubicBezTo>
                  <a:cubicBezTo>
                    <a:pt x="690001" y="628688"/>
                    <a:pt x="675607" y="585145"/>
                    <a:pt x="686362" y="625475"/>
                  </a:cubicBezTo>
                  <a:cubicBezTo>
                    <a:pt x="687538" y="629885"/>
                    <a:pt x="690713" y="633898"/>
                    <a:pt x="694300" y="636588"/>
                  </a:cubicBezTo>
                  <a:cubicBezTo>
                    <a:pt x="698879" y="640022"/>
                    <a:pt x="708587" y="646113"/>
                    <a:pt x="708587" y="646113"/>
                  </a:cubicBezTo>
                  <a:cubicBezTo>
                    <a:pt x="709645" y="640821"/>
                    <a:pt x="711033" y="635585"/>
                    <a:pt x="711762" y="630238"/>
                  </a:cubicBezTo>
                  <a:cubicBezTo>
                    <a:pt x="719455" y="573824"/>
                    <a:pt x="700406" y="580691"/>
                    <a:pt x="724462" y="574675"/>
                  </a:cubicBezTo>
                  <a:cubicBezTo>
                    <a:pt x="735045" y="577850"/>
                    <a:pt x="745953" y="580096"/>
                    <a:pt x="756212" y="584200"/>
                  </a:cubicBezTo>
                  <a:cubicBezTo>
                    <a:pt x="759358" y="585458"/>
                    <a:pt x="761667" y="588244"/>
                    <a:pt x="764150" y="590550"/>
                  </a:cubicBezTo>
                  <a:cubicBezTo>
                    <a:pt x="769085" y="595133"/>
                    <a:pt x="773120" y="600703"/>
                    <a:pt x="778437" y="604838"/>
                  </a:cubicBezTo>
                  <a:cubicBezTo>
                    <a:pt x="783200" y="608542"/>
                    <a:pt x="788459" y="611684"/>
                    <a:pt x="792725" y="615950"/>
                  </a:cubicBezTo>
                  <a:cubicBezTo>
                    <a:pt x="800618" y="623843"/>
                    <a:pt x="796171" y="621574"/>
                    <a:pt x="805425" y="623888"/>
                  </a:cubicBezTo>
                  <a:cubicBezTo>
                    <a:pt x="807012" y="624946"/>
                    <a:pt x="808739" y="625821"/>
                    <a:pt x="810187" y="627063"/>
                  </a:cubicBezTo>
                  <a:cubicBezTo>
                    <a:pt x="812460" y="629011"/>
                    <a:pt x="814024" y="631787"/>
                    <a:pt x="816537" y="633413"/>
                  </a:cubicBezTo>
                  <a:cubicBezTo>
                    <a:pt x="823097" y="637657"/>
                    <a:pt x="829663" y="642378"/>
                    <a:pt x="837175" y="644525"/>
                  </a:cubicBezTo>
                  <a:cubicBezTo>
                    <a:pt x="851027" y="648483"/>
                    <a:pt x="844710" y="646269"/>
                    <a:pt x="856225" y="650875"/>
                  </a:cubicBezTo>
                  <a:cubicBezTo>
                    <a:pt x="859570" y="650689"/>
                    <a:pt x="889079" y="650850"/>
                    <a:pt x="897500" y="646113"/>
                  </a:cubicBezTo>
                  <a:cubicBezTo>
                    <a:pt x="902403" y="643355"/>
                    <a:pt x="905967" y="638704"/>
                    <a:pt x="910200" y="635000"/>
                  </a:cubicBezTo>
                  <a:cubicBezTo>
                    <a:pt x="908083" y="626004"/>
                    <a:pt x="906652" y="616819"/>
                    <a:pt x="903850" y="608013"/>
                  </a:cubicBezTo>
                  <a:cubicBezTo>
                    <a:pt x="902914" y="605072"/>
                    <a:pt x="900981" y="602511"/>
                    <a:pt x="899087" y="600075"/>
                  </a:cubicBezTo>
                  <a:cubicBezTo>
                    <a:pt x="895250" y="595142"/>
                    <a:pt x="891257" y="592615"/>
                    <a:pt x="886387" y="588963"/>
                  </a:cubicBezTo>
                  <a:cubicBezTo>
                    <a:pt x="876573" y="569332"/>
                    <a:pt x="886341" y="590795"/>
                    <a:pt x="878450" y="565150"/>
                  </a:cubicBezTo>
                  <a:cubicBezTo>
                    <a:pt x="877754" y="562888"/>
                    <a:pt x="876084" y="561024"/>
                    <a:pt x="875275" y="558800"/>
                  </a:cubicBezTo>
                  <a:cubicBezTo>
                    <a:pt x="873958" y="555180"/>
                    <a:pt x="873207" y="551378"/>
                    <a:pt x="872100" y="547688"/>
                  </a:cubicBezTo>
                  <a:cubicBezTo>
                    <a:pt x="871619" y="546085"/>
                    <a:pt x="871695" y="544108"/>
                    <a:pt x="870512" y="542925"/>
                  </a:cubicBezTo>
                  <a:cubicBezTo>
                    <a:pt x="868839" y="541252"/>
                    <a:pt x="866279" y="540808"/>
                    <a:pt x="864162" y="539750"/>
                  </a:cubicBezTo>
                  <a:cubicBezTo>
                    <a:pt x="862045" y="535517"/>
                    <a:pt x="859795" y="531347"/>
                    <a:pt x="857812" y="527050"/>
                  </a:cubicBezTo>
                  <a:cubicBezTo>
                    <a:pt x="856618" y="524463"/>
                    <a:pt x="856021" y="521604"/>
                    <a:pt x="854637" y="519113"/>
                  </a:cubicBezTo>
                  <a:cubicBezTo>
                    <a:pt x="853352" y="516800"/>
                    <a:pt x="851462" y="514880"/>
                    <a:pt x="849875" y="512763"/>
                  </a:cubicBezTo>
                  <a:cubicBezTo>
                    <a:pt x="847030" y="499961"/>
                    <a:pt x="847958" y="500512"/>
                    <a:pt x="843525" y="490538"/>
                  </a:cubicBezTo>
                  <a:cubicBezTo>
                    <a:pt x="842564" y="488375"/>
                    <a:pt x="841865" y="486006"/>
                    <a:pt x="840350" y="484188"/>
                  </a:cubicBezTo>
                  <a:cubicBezTo>
                    <a:pt x="837465" y="480727"/>
                    <a:pt x="833214" y="480420"/>
                    <a:pt x="829237" y="479425"/>
                  </a:cubicBezTo>
                  <a:cubicBezTo>
                    <a:pt x="825419" y="476370"/>
                    <a:pt x="817992" y="470907"/>
                    <a:pt x="814950" y="466725"/>
                  </a:cubicBezTo>
                  <a:cubicBezTo>
                    <a:pt x="812441" y="463275"/>
                    <a:pt x="811219" y="458980"/>
                    <a:pt x="808600" y="455613"/>
                  </a:cubicBezTo>
                  <a:cubicBezTo>
                    <a:pt x="807428" y="454107"/>
                    <a:pt x="805186" y="453787"/>
                    <a:pt x="803837" y="452438"/>
                  </a:cubicBezTo>
                  <a:cubicBezTo>
                    <a:pt x="801441" y="450042"/>
                    <a:pt x="799416" y="447286"/>
                    <a:pt x="797487" y="444500"/>
                  </a:cubicBezTo>
                  <a:cubicBezTo>
                    <a:pt x="786056" y="427988"/>
                    <a:pt x="794652" y="435626"/>
                    <a:pt x="783200" y="427038"/>
                  </a:cubicBezTo>
                  <a:cubicBezTo>
                    <a:pt x="778148" y="416934"/>
                    <a:pt x="779384" y="418368"/>
                    <a:pt x="768912" y="406400"/>
                  </a:cubicBezTo>
                  <a:cubicBezTo>
                    <a:pt x="765463" y="402458"/>
                    <a:pt x="757800" y="395288"/>
                    <a:pt x="757800" y="395288"/>
                  </a:cubicBezTo>
                  <a:cubicBezTo>
                    <a:pt x="754625" y="388409"/>
                    <a:pt x="751089" y="381685"/>
                    <a:pt x="748275" y="374650"/>
                  </a:cubicBezTo>
                  <a:cubicBezTo>
                    <a:pt x="743548" y="362832"/>
                    <a:pt x="746817" y="362872"/>
                    <a:pt x="740337" y="350838"/>
                  </a:cubicBezTo>
                  <a:cubicBezTo>
                    <a:pt x="738731" y="347855"/>
                    <a:pt x="735867" y="345719"/>
                    <a:pt x="733987" y="342900"/>
                  </a:cubicBezTo>
                  <a:cubicBezTo>
                    <a:pt x="732674" y="340931"/>
                    <a:pt x="732187" y="338476"/>
                    <a:pt x="730812" y="336550"/>
                  </a:cubicBezTo>
                  <a:cubicBezTo>
                    <a:pt x="729507" y="334723"/>
                    <a:pt x="727355" y="333615"/>
                    <a:pt x="726050" y="331788"/>
                  </a:cubicBezTo>
                  <a:cubicBezTo>
                    <a:pt x="722581" y="326932"/>
                    <a:pt x="722573" y="322767"/>
                    <a:pt x="719700" y="317500"/>
                  </a:cubicBezTo>
                  <a:cubicBezTo>
                    <a:pt x="717873" y="314150"/>
                    <a:pt x="715313" y="311247"/>
                    <a:pt x="713350" y="307975"/>
                  </a:cubicBezTo>
                  <a:cubicBezTo>
                    <a:pt x="707684" y="298531"/>
                    <a:pt x="712842" y="304090"/>
                    <a:pt x="705412" y="293688"/>
                  </a:cubicBezTo>
                  <a:cubicBezTo>
                    <a:pt x="701905" y="288778"/>
                    <a:pt x="696998" y="284796"/>
                    <a:pt x="694300" y="279400"/>
                  </a:cubicBezTo>
                  <a:cubicBezTo>
                    <a:pt x="693242" y="277283"/>
                    <a:pt x="692086" y="275213"/>
                    <a:pt x="691125" y="273050"/>
                  </a:cubicBezTo>
                  <a:cubicBezTo>
                    <a:pt x="689968" y="270446"/>
                    <a:pt x="689531" y="267484"/>
                    <a:pt x="687950" y="265113"/>
                  </a:cubicBezTo>
                  <a:cubicBezTo>
                    <a:pt x="686290" y="262622"/>
                    <a:pt x="683717" y="260880"/>
                    <a:pt x="681600" y="258763"/>
                  </a:cubicBezTo>
                  <a:cubicBezTo>
                    <a:pt x="680542" y="256117"/>
                    <a:pt x="679809" y="253316"/>
                    <a:pt x="678425" y="250825"/>
                  </a:cubicBezTo>
                  <a:cubicBezTo>
                    <a:pt x="677140" y="248512"/>
                    <a:pt x="675404" y="246466"/>
                    <a:pt x="673662" y="244475"/>
                  </a:cubicBezTo>
                  <a:cubicBezTo>
                    <a:pt x="670715" y="241107"/>
                    <a:pt x="665045" y="235632"/>
                    <a:pt x="660962" y="233363"/>
                  </a:cubicBezTo>
                  <a:cubicBezTo>
                    <a:pt x="658471" y="231979"/>
                    <a:pt x="655671" y="231246"/>
                    <a:pt x="653025" y="230188"/>
                  </a:cubicBezTo>
                  <a:cubicBezTo>
                    <a:pt x="646429" y="216996"/>
                    <a:pt x="654695" y="229352"/>
                    <a:pt x="641912" y="222250"/>
                  </a:cubicBezTo>
                  <a:cubicBezTo>
                    <a:pt x="639295" y="220796"/>
                    <a:pt x="638190" y="217333"/>
                    <a:pt x="635562" y="215900"/>
                  </a:cubicBezTo>
                  <a:cubicBezTo>
                    <a:pt x="632180" y="214055"/>
                    <a:pt x="628070" y="214042"/>
                    <a:pt x="624450" y="212725"/>
                  </a:cubicBezTo>
                  <a:cubicBezTo>
                    <a:pt x="622226" y="211916"/>
                    <a:pt x="620410" y="210063"/>
                    <a:pt x="618100" y="209550"/>
                  </a:cubicBezTo>
                  <a:cubicBezTo>
                    <a:pt x="603355" y="206273"/>
                    <a:pt x="587019" y="205785"/>
                    <a:pt x="572062" y="204788"/>
                  </a:cubicBezTo>
                  <a:cubicBezTo>
                    <a:pt x="568358" y="203730"/>
                    <a:pt x="564754" y="202222"/>
                    <a:pt x="560950" y="201613"/>
                  </a:cubicBezTo>
                  <a:cubicBezTo>
                    <a:pt x="528459" y="196414"/>
                    <a:pt x="525214" y="198694"/>
                    <a:pt x="487925" y="200025"/>
                  </a:cubicBezTo>
                  <a:cubicBezTo>
                    <a:pt x="482104" y="201083"/>
                    <a:pt x="476075" y="205070"/>
                    <a:pt x="470462" y="203200"/>
                  </a:cubicBezTo>
                  <a:cubicBezTo>
                    <a:pt x="466173" y="201771"/>
                    <a:pt x="479118" y="200460"/>
                    <a:pt x="483162" y="198438"/>
                  </a:cubicBezTo>
                  <a:cubicBezTo>
                    <a:pt x="488682" y="195678"/>
                    <a:pt x="493963" y="192426"/>
                    <a:pt x="499037" y="188913"/>
                  </a:cubicBezTo>
                  <a:cubicBezTo>
                    <a:pt x="500883" y="187635"/>
                    <a:pt x="501973" y="185455"/>
                    <a:pt x="503800" y="184150"/>
                  </a:cubicBezTo>
                  <a:cubicBezTo>
                    <a:pt x="505726" y="182774"/>
                    <a:pt x="508181" y="182288"/>
                    <a:pt x="510150" y="180975"/>
                  </a:cubicBezTo>
                  <a:cubicBezTo>
                    <a:pt x="512969" y="179096"/>
                    <a:pt x="515002" y="176027"/>
                    <a:pt x="518087" y="174625"/>
                  </a:cubicBezTo>
                  <a:cubicBezTo>
                    <a:pt x="521017" y="173293"/>
                    <a:pt x="524437" y="173567"/>
                    <a:pt x="527612" y="173038"/>
                  </a:cubicBezTo>
                  <a:cubicBezTo>
                    <a:pt x="529200" y="170921"/>
                    <a:pt x="530973" y="168932"/>
                    <a:pt x="532375" y="166688"/>
                  </a:cubicBezTo>
                  <a:cubicBezTo>
                    <a:pt x="533629" y="164681"/>
                    <a:pt x="534376" y="162393"/>
                    <a:pt x="535550" y="160338"/>
                  </a:cubicBezTo>
                  <a:cubicBezTo>
                    <a:pt x="536497" y="158681"/>
                    <a:pt x="537667" y="157163"/>
                    <a:pt x="538725" y="155575"/>
                  </a:cubicBezTo>
                  <a:cubicBezTo>
                    <a:pt x="535736" y="137649"/>
                    <a:pt x="540753" y="152841"/>
                    <a:pt x="529200" y="141288"/>
                  </a:cubicBezTo>
                  <a:cubicBezTo>
                    <a:pt x="523179" y="135267"/>
                    <a:pt x="519381" y="121297"/>
                    <a:pt x="511737" y="117475"/>
                  </a:cubicBezTo>
                  <a:lnTo>
                    <a:pt x="505387" y="114300"/>
                  </a:lnTo>
                  <a:cubicBezTo>
                    <a:pt x="504329" y="112713"/>
                    <a:pt x="503561" y="110887"/>
                    <a:pt x="502212" y="109538"/>
                  </a:cubicBezTo>
                  <a:cubicBezTo>
                    <a:pt x="497844" y="105170"/>
                    <a:pt x="489719" y="100151"/>
                    <a:pt x="484750" y="96838"/>
                  </a:cubicBezTo>
                  <a:cubicBezTo>
                    <a:pt x="483162" y="94192"/>
                    <a:pt x="481486" y="91597"/>
                    <a:pt x="479987" y="88900"/>
                  </a:cubicBezTo>
                  <a:cubicBezTo>
                    <a:pt x="478838" y="86831"/>
                    <a:pt x="478485" y="84223"/>
                    <a:pt x="476812" y="82550"/>
                  </a:cubicBezTo>
                  <a:cubicBezTo>
                    <a:pt x="475139" y="80877"/>
                    <a:pt x="472579" y="80433"/>
                    <a:pt x="470462" y="79375"/>
                  </a:cubicBezTo>
                  <a:cubicBezTo>
                    <a:pt x="468182" y="72533"/>
                    <a:pt x="465961" y="66045"/>
                    <a:pt x="459350" y="61913"/>
                  </a:cubicBezTo>
                  <a:cubicBezTo>
                    <a:pt x="457500" y="60757"/>
                    <a:pt x="455117" y="60854"/>
                    <a:pt x="453000" y="60325"/>
                  </a:cubicBezTo>
                  <a:cubicBezTo>
                    <a:pt x="451412" y="59267"/>
                    <a:pt x="449686" y="58392"/>
                    <a:pt x="448237" y="57150"/>
                  </a:cubicBezTo>
                  <a:cubicBezTo>
                    <a:pt x="445964" y="55202"/>
                    <a:pt x="444282" y="52596"/>
                    <a:pt x="441887" y="50800"/>
                  </a:cubicBezTo>
                  <a:cubicBezTo>
                    <a:pt x="439994" y="49380"/>
                    <a:pt x="437463" y="49000"/>
                    <a:pt x="435537" y="47625"/>
                  </a:cubicBezTo>
                  <a:cubicBezTo>
                    <a:pt x="433710" y="46320"/>
                    <a:pt x="432602" y="44168"/>
                    <a:pt x="430775" y="42863"/>
                  </a:cubicBezTo>
                  <a:cubicBezTo>
                    <a:pt x="423478" y="37651"/>
                    <a:pt x="414900" y="7144"/>
                    <a:pt x="41172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629;g255619a4f71_1_686">
              <a:extLst>
                <a:ext uri="{FF2B5EF4-FFF2-40B4-BE49-F238E27FC236}">
                  <a16:creationId xmlns:a16="http://schemas.microsoft.com/office/drawing/2014/main" id="{BFE9DEA3-A4AF-AAA1-DFB5-8E36883AFB3C}"/>
                </a:ext>
              </a:extLst>
            </p:cNvPr>
            <p:cNvSpPr/>
            <p:nvPr/>
          </p:nvSpPr>
          <p:spPr>
            <a:xfrm>
              <a:off x="5608638" y="1360488"/>
              <a:ext cx="1153027" cy="534987"/>
            </a:xfrm>
            <a:custGeom>
              <a:avLst/>
              <a:gdLst/>
              <a:ahLst/>
              <a:cxnLst/>
              <a:rect l="l" t="t" r="r" b="b"/>
              <a:pathLst>
                <a:path w="1153027" h="534987" extrusionOk="0">
                  <a:moveTo>
                    <a:pt x="80962" y="55562"/>
                  </a:moveTo>
                  <a:lnTo>
                    <a:pt x="80962" y="55562"/>
                  </a:lnTo>
                  <a:cubicBezTo>
                    <a:pt x="29821" y="91662"/>
                    <a:pt x="76851" y="59750"/>
                    <a:pt x="31750" y="87312"/>
                  </a:cubicBezTo>
                  <a:cubicBezTo>
                    <a:pt x="25543" y="91106"/>
                    <a:pt x="24728" y="92515"/>
                    <a:pt x="20637" y="98425"/>
                  </a:cubicBezTo>
                  <a:cubicBezTo>
                    <a:pt x="17379" y="103131"/>
                    <a:pt x="11112" y="112712"/>
                    <a:pt x="11112" y="112712"/>
                  </a:cubicBezTo>
                  <a:cubicBezTo>
                    <a:pt x="10583" y="116416"/>
                    <a:pt x="10366" y="120179"/>
                    <a:pt x="9525" y="123825"/>
                  </a:cubicBezTo>
                  <a:cubicBezTo>
                    <a:pt x="8773" y="127086"/>
                    <a:pt x="7494" y="130205"/>
                    <a:pt x="6350" y="133350"/>
                  </a:cubicBezTo>
                  <a:cubicBezTo>
                    <a:pt x="3648" y="140780"/>
                    <a:pt x="3327" y="140984"/>
                    <a:pt x="0" y="147637"/>
                  </a:cubicBezTo>
                  <a:cubicBezTo>
                    <a:pt x="1587" y="155575"/>
                    <a:pt x="2799" y="163597"/>
                    <a:pt x="4762" y="171450"/>
                  </a:cubicBezTo>
                  <a:cubicBezTo>
                    <a:pt x="5453" y="174214"/>
                    <a:pt x="5922" y="177372"/>
                    <a:pt x="7937" y="179387"/>
                  </a:cubicBezTo>
                  <a:cubicBezTo>
                    <a:pt x="9952" y="181402"/>
                    <a:pt x="13271" y="181405"/>
                    <a:pt x="15875" y="182562"/>
                  </a:cubicBezTo>
                  <a:cubicBezTo>
                    <a:pt x="18038" y="183523"/>
                    <a:pt x="19860" y="185640"/>
                    <a:pt x="22225" y="185737"/>
                  </a:cubicBezTo>
                  <a:cubicBezTo>
                    <a:pt x="84634" y="188295"/>
                    <a:pt x="209550" y="190500"/>
                    <a:pt x="209550" y="190500"/>
                  </a:cubicBezTo>
                  <a:cubicBezTo>
                    <a:pt x="213724" y="191428"/>
                    <a:pt x="225500" y="192832"/>
                    <a:pt x="230187" y="196850"/>
                  </a:cubicBezTo>
                  <a:cubicBezTo>
                    <a:pt x="232196" y="198572"/>
                    <a:pt x="233079" y="201329"/>
                    <a:pt x="234950" y="203200"/>
                  </a:cubicBezTo>
                  <a:cubicBezTo>
                    <a:pt x="236821" y="205071"/>
                    <a:pt x="239429" y="206091"/>
                    <a:pt x="241300" y="207962"/>
                  </a:cubicBezTo>
                  <a:cubicBezTo>
                    <a:pt x="255595" y="222257"/>
                    <a:pt x="242031" y="213884"/>
                    <a:pt x="258762" y="222250"/>
                  </a:cubicBezTo>
                  <a:cubicBezTo>
                    <a:pt x="261408" y="226483"/>
                    <a:pt x="263475" y="231139"/>
                    <a:pt x="266700" y="234950"/>
                  </a:cubicBezTo>
                  <a:cubicBezTo>
                    <a:pt x="269370" y="238105"/>
                    <a:pt x="273608" y="239688"/>
                    <a:pt x="276225" y="242887"/>
                  </a:cubicBezTo>
                  <a:cubicBezTo>
                    <a:pt x="278473" y="245634"/>
                    <a:pt x="278185" y="250233"/>
                    <a:pt x="280987" y="252412"/>
                  </a:cubicBezTo>
                  <a:cubicBezTo>
                    <a:pt x="283528" y="254388"/>
                    <a:pt x="287337" y="253471"/>
                    <a:pt x="290512" y="254000"/>
                  </a:cubicBezTo>
                  <a:cubicBezTo>
                    <a:pt x="292629" y="257175"/>
                    <a:pt x="294164" y="260827"/>
                    <a:pt x="296862" y="263525"/>
                  </a:cubicBezTo>
                  <a:cubicBezTo>
                    <a:pt x="301128" y="267791"/>
                    <a:pt x="306569" y="270710"/>
                    <a:pt x="311150" y="274637"/>
                  </a:cubicBezTo>
                  <a:lnTo>
                    <a:pt x="322262" y="284162"/>
                  </a:lnTo>
                  <a:cubicBezTo>
                    <a:pt x="329171" y="301435"/>
                    <a:pt x="320268" y="282961"/>
                    <a:pt x="333375" y="298450"/>
                  </a:cubicBezTo>
                  <a:cubicBezTo>
                    <a:pt x="337072" y="302819"/>
                    <a:pt x="339805" y="307922"/>
                    <a:pt x="342900" y="312737"/>
                  </a:cubicBezTo>
                  <a:cubicBezTo>
                    <a:pt x="344569" y="315333"/>
                    <a:pt x="345480" y="318493"/>
                    <a:pt x="347662" y="320675"/>
                  </a:cubicBezTo>
                  <a:cubicBezTo>
                    <a:pt x="349335" y="322348"/>
                    <a:pt x="351895" y="322792"/>
                    <a:pt x="354012" y="323850"/>
                  </a:cubicBezTo>
                  <a:cubicBezTo>
                    <a:pt x="355070" y="327025"/>
                    <a:pt x="355802" y="330328"/>
                    <a:pt x="357187" y="333375"/>
                  </a:cubicBezTo>
                  <a:cubicBezTo>
                    <a:pt x="360039" y="339649"/>
                    <a:pt x="364036" y="343919"/>
                    <a:pt x="368300" y="349250"/>
                  </a:cubicBezTo>
                  <a:cubicBezTo>
                    <a:pt x="369358" y="352425"/>
                    <a:pt x="369872" y="355837"/>
                    <a:pt x="371475" y="358775"/>
                  </a:cubicBezTo>
                  <a:cubicBezTo>
                    <a:pt x="373097" y="361749"/>
                    <a:pt x="376423" y="363627"/>
                    <a:pt x="377825" y="366712"/>
                  </a:cubicBezTo>
                  <a:cubicBezTo>
                    <a:pt x="379157" y="369642"/>
                    <a:pt x="378504" y="373149"/>
                    <a:pt x="379412" y="376237"/>
                  </a:cubicBezTo>
                  <a:cubicBezTo>
                    <a:pt x="381160" y="382179"/>
                    <a:pt x="383803" y="387824"/>
                    <a:pt x="385762" y="393700"/>
                  </a:cubicBezTo>
                  <a:cubicBezTo>
                    <a:pt x="386980" y="397355"/>
                    <a:pt x="387554" y="401217"/>
                    <a:pt x="388937" y="404812"/>
                  </a:cubicBezTo>
                  <a:cubicBezTo>
                    <a:pt x="389725" y="406859"/>
                    <a:pt x="394327" y="416320"/>
                    <a:pt x="396875" y="419100"/>
                  </a:cubicBezTo>
                  <a:cubicBezTo>
                    <a:pt x="401426" y="424065"/>
                    <a:pt x="411162" y="433387"/>
                    <a:pt x="411162" y="433387"/>
                  </a:cubicBezTo>
                  <a:cubicBezTo>
                    <a:pt x="413279" y="443970"/>
                    <a:pt x="413722" y="455031"/>
                    <a:pt x="417512" y="465137"/>
                  </a:cubicBezTo>
                  <a:cubicBezTo>
                    <a:pt x="418702" y="468310"/>
                    <a:pt x="422373" y="470067"/>
                    <a:pt x="425450" y="471487"/>
                  </a:cubicBezTo>
                  <a:cubicBezTo>
                    <a:pt x="433242" y="475083"/>
                    <a:pt x="459603" y="477344"/>
                    <a:pt x="463550" y="477837"/>
                  </a:cubicBezTo>
                  <a:cubicBezTo>
                    <a:pt x="479045" y="496777"/>
                    <a:pt x="473665" y="489042"/>
                    <a:pt x="481012" y="500062"/>
                  </a:cubicBezTo>
                  <a:cubicBezTo>
                    <a:pt x="482070" y="503237"/>
                    <a:pt x="483203" y="506388"/>
                    <a:pt x="484187" y="509587"/>
                  </a:cubicBezTo>
                  <a:cubicBezTo>
                    <a:pt x="485320" y="513269"/>
                    <a:pt x="485491" y="517332"/>
                    <a:pt x="487362" y="520700"/>
                  </a:cubicBezTo>
                  <a:cubicBezTo>
                    <a:pt x="488289" y="522368"/>
                    <a:pt x="490457" y="522948"/>
                    <a:pt x="492125" y="523875"/>
                  </a:cubicBezTo>
                  <a:cubicBezTo>
                    <a:pt x="495228" y="525599"/>
                    <a:pt x="498547" y="526913"/>
                    <a:pt x="501650" y="528637"/>
                  </a:cubicBezTo>
                  <a:cubicBezTo>
                    <a:pt x="521857" y="539863"/>
                    <a:pt x="487989" y="522601"/>
                    <a:pt x="512762" y="534987"/>
                  </a:cubicBezTo>
                  <a:cubicBezTo>
                    <a:pt x="527050" y="534458"/>
                    <a:pt x="541445" y="535230"/>
                    <a:pt x="555625" y="533400"/>
                  </a:cubicBezTo>
                  <a:cubicBezTo>
                    <a:pt x="559733" y="532870"/>
                    <a:pt x="568947" y="520185"/>
                    <a:pt x="569912" y="519112"/>
                  </a:cubicBezTo>
                  <a:cubicBezTo>
                    <a:pt x="573026" y="515651"/>
                    <a:pt x="578380" y="510351"/>
                    <a:pt x="582612" y="508000"/>
                  </a:cubicBezTo>
                  <a:cubicBezTo>
                    <a:pt x="585103" y="506616"/>
                    <a:pt x="587904" y="505883"/>
                    <a:pt x="590550" y="504825"/>
                  </a:cubicBezTo>
                  <a:cubicBezTo>
                    <a:pt x="609844" y="489038"/>
                    <a:pt x="604649" y="497264"/>
                    <a:pt x="611187" y="484187"/>
                  </a:cubicBezTo>
                  <a:cubicBezTo>
                    <a:pt x="610658" y="482600"/>
                    <a:pt x="609346" y="481079"/>
                    <a:pt x="609600" y="479425"/>
                  </a:cubicBezTo>
                  <a:cubicBezTo>
                    <a:pt x="615377" y="441878"/>
                    <a:pt x="631601" y="463149"/>
                    <a:pt x="682625" y="461962"/>
                  </a:cubicBezTo>
                  <a:cubicBezTo>
                    <a:pt x="688446" y="460904"/>
                    <a:pt x="695120" y="462001"/>
                    <a:pt x="700087" y="458787"/>
                  </a:cubicBezTo>
                  <a:cubicBezTo>
                    <a:pt x="706383" y="454713"/>
                    <a:pt x="711810" y="436823"/>
                    <a:pt x="717550" y="431800"/>
                  </a:cubicBezTo>
                  <a:cubicBezTo>
                    <a:pt x="721783" y="428096"/>
                    <a:pt x="725791" y="424117"/>
                    <a:pt x="730250" y="420687"/>
                  </a:cubicBezTo>
                  <a:cubicBezTo>
                    <a:pt x="732695" y="418806"/>
                    <a:pt x="735584" y="417581"/>
                    <a:pt x="738187" y="415925"/>
                  </a:cubicBezTo>
                  <a:cubicBezTo>
                    <a:pt x="741406" y="413876"/>
                    <a:pt x="744462" y="411575"/>
                    <a:pt x="747712" y="409575"/>
                  </a:cubicBezTo>
                  <a:cubicBezTo>
                    <a:pt x="751346" y="407339"/>
                    <a:pt x="754830" y="404723"/>
                    <a:pt x="758825" y="403225"/>
                  </a:cubicBezTo>
                  <a:cubicBezTo>
                    <a:pt x="768066" y="399760"/>
                    <a:pt x="781136" y="399320"/>
                    <a:pt x="790575" y="398462"/>
                  </a:cubicBezTo>
                  <a:cubicBezTo>
                    <a:pt x="802111" y="393847"/>
                    <a:pt x="798673" y="396020"/>
                    <a:pt x="811212" y="385762"/>
                  </a:cubicBezTo>
                  <a:cubicBezTo>
                    <a:pt x="812950" y="384340"/>
                    <a:pt x="814148" y="382305"/>
                    <a:pt x="815975" y="381000"/>
                  </a:cubicBezTo>
                  <a:cubicBezTo>
                    <a:pt x="817901" y="379625"/>
                    <a:pt x="820247" y="378958"/>
                    <a:pt x="822325" y="377825"/>
                  </a:cubicBezTo>
                  <a:cubicBezTo>
                    <a:pt x="822707" y="377617"/>
                    <a:pt x="836713" y="369325"/>
                    <a:pt x="839787" y="368300"/>
                  </a:cubicBezTo>
                  <a:cubicBezTo>
                    <a:pt x="842347" y="367447"/>
                    <a:pt x="845096" y="367319"/>
                    <a:pt x="847725" y="366712"/>
                  </a:cubicBezTo>
                  <a:cubicBezTo>
                    <a:pt x="877392" y="359865"/>
                    <a:pt x="839220" y="367288"/>
                    <a:pt x="884237" y="360362"/>
                  </a:cubicBezTo>
                  <a:cubicBezTo>
                    <a:pt x="890085" y="359462"/>
                    <a:pt x="895847" y="358054"/>
                    <a:pt x="901700" y="357187"/>
                  </a:cubicBezTo>
                  <a:cubicBezTo>
                    <a:pt x="910140" y="355937"/>
                    <a:pt x="918670" y="355329"/>
                    <a:pt x="927100" y="354012"/>
                  </a:cubicBezTo>
                  <a:cubicBezTo>
                    <a:pt x="935611" y="352682"/>
                    <a:pt x="944100" y="351159"/>
                    <a:pt x="952500" y="349250"/>
                  </a:cubicBezTo>
                  <a:cubicBezTo>
                    <a:pt x="961847" y="347126"/>
                    <a:pt x="970157" y="341920"/>
                    <a:pt x="979487" y="339725"/>
                  </a:cubicBezTo>
                  <a:cubicBezTo>
                    <a:pt x="994101" y="336287"/>
                    <a:pt x="999553" y="336313"/>
                    <a:pt x="1014412" y="334962"/>
                  </a:cubicBezTo>
                  <a:cubicBezTo>
                    <a:pt x="1017058" y="332845"/>
                    <a:pt x="1019531" y="330492"/>
                    <a:pt x="1022350" y="328612"/>
                  </a:cubicBezTo>
                  <a:cubicBezTo>
                    <a:pt x="1025687" y="326388"/>
                    <a:pt x="1033200" y="323637"/>
                    <a:pt x="1036637" y="322262"/>
                  </a:cubicBezTo>
                  <a:cubicBezTo>
                    <a:pt x="1044733" y="310119"/>
                    <a:pt x="1033629" y="325067"/>
                    <a:pt x="1046162" y="314325"/>
                  </a:cubicBezTo>
                  <a:cubicBezTo>
                    <a:pt x="1049919" y="311105"/>
                    <a:pt x="1051009" y="306819"/>
                    <a:pt x="1054100" y="303212"/>
                  </a:cubicBezTo>
                  <a:cubicBezTo>
                    <a:pt x="1056048" y="300939"/>
                    <a:pt x="1058333" y="298979"/>
                    <a:pt x="1060450" y="296862"/>
                  </a:cubicBezTo>
                  <a:cubicBezTo>
                    <a:pt x="1068526" y="268597"/>
                    <a:pt x="1059018" y="304026"/>
                    <a:pt x="1065212" y="273050"/>
                  </a:cubicBezTo>
                  <a:cubicBezTo>
                    <a:pt x="1068446" y="256879"/>
                    <a:pt x="1067492" y="267228"/>
                    <a:pt x="1071562" y="254000"/>
                  </a:cubicBezTo>
                  <a:cubicBezTo>
                    <a:pt x="1072845" y="249829"/>
                    <a:pt x="1072157" y="244819"/>
                    <a:pt x="1074737" y="241300"/>
                  </a:cubicBezTo>
                  <a:cubicBezTo>
                    <a:pt x="1078305" y="236434"/>
                    <a:pt x="1085256" y="234898"/>
                    <a:pt x="1089025" y="230187"/>
                  </a:cubicBezTo>
                  <a:cubicBezTo>
                    <a:pt x="1091142" y="227541"/>
                    <a:pt x="1092979" y="224646"/>
                    <a:pt x="1095375" y="222250"/>
                  </a:cubicBezTo>
                  <a:cubicBezTo>
                    <a:pt x="1097771" y="219854"/>
                    <a:pt x="1101123" y="218487"/>
                    <a:pt x="1103312" y="215900"/>
                  </a:cubicBezTo>
                  <a:cubicBezTo>
                    <a:pt x="1107009" y="211530"/>
                    <a:pt x="1112837" y="201612"/>
                    <a:pt x="1112837" y="201612"/>
                  </a:cubicBezTo>
                  <a:cubicBezTo>
                    <a:pt x="1113366" y="199495"/>
                    <a:pt x="1113851" y="197367"/>
                    <a:pt x="1114425" y="195262"/>
                  </a:cubicBezTo>
                  <a:cubicBezTo>
                    <a:pt x="1115439" y="191546"/>
                    <a:pt x="1117251" y="187986"/>
                    <a:pt x="1117600" y="184150"/>
                  </a:cubicBezTo>
                  <a:cubicBezTo>
                    <a:pt x="1123190" y="122659"/>
                    <a:pt x="1101497" y="130230"/>
                    <a:pt x="1127125" y="123825"/>
                  </a:cubicBezTo>
                  <a:cubicBezTo>
                    <a:pt x="1133015" y="115971"/>
                    <a:pt x="1131360" y="116709"/>
                    <a:pt x="1141412" y="111125"/>
                  </a:cubicBezTo>
                  <a:cubicBezTo>
                    <a:pt x="1142875" y="110312"/>
                    <a:pt x="1144637" y="110196"/>
                    <a:pt x="1146175" y="109537"/>
                  </a:cubicBezTo>
                  <a:cubicBezTo>
                    <a:pt x="1148350" y="108605"/>
                    <a:pt x="1154873" y="106655"/>
                    <a:pt x="1152525" y="106362"/>
                  </a:cubicBezTo>
                  <a:cubicBezTo>
                    <a:pt x="1146202" y="105572"/>
                    <a:pt x="1139825" y="107421"/>
                    <a:pt x="1133475" y="107950"/>
                  </a:cubicBezTo>
                  <a:cubicBezTo>
                    <a:pt x="1115171" y="106642"/>
                    <a:pt x="1113595" y="107816"/>
                    <a:pt x="1098550" y="103187"/>
                  </a:cubicBezTo>
                  <a:cubicBezTo>
                    <a:pt x="1086903" y="99603"/>
                    <a:pt x="1092709" y="99666"/>
                    <a:pt x="1079500" y="93662"/>
                  </a:cubicBezTo>
                  <a:cubicBezTo>
                    <a:pt x="1077514" y="92759"/>
                    <a:pt x="1075267" y="92604"/>
                    <a:pt x="1073150" y="92075"/>
                  </a:cubicBezTo>
                  <a:cubicBezTo>
                    <a:pt x="1071033" y="91017"/>
                    <a:pt x="1068975" y="89832"/>
                    <a:pt x="1066800" y="88900"/>
                  </a:cubicBezTo>
                  <a:cubicBezTo>
                    <a:pt x="1061562" y="86655"/>
                    <a:pt x="1056023" y="85099"/>
                    <a:pt x="1050925" y="82550"/>
                  </a:cubicBezTo>
                  <a:cubicBezTo>
                    <a:pt x="1047750" y="80962"/>
                    <a:pt x="1044751" y="78960"/>
                    <a:pt x="1041400" y="77787"/>
                  </a:cubicBezTo>
                  <a:cubicBezTo>
                    <a:pt x="1019641" y="70171"/>
                    <a:pt x="1022029" y="72539"/>
                    <a:pt x="1001712" y="68262"/>
                  </a:cubicBezTo>
                  <a:cubicBezTo>
                    <a:pt x="997442" y="67363"/>
                    <a:pt x="993297" y="65911"/>
                    <a:pt x="989012" y="65087"/>
                  </a:cubicBezTo>
                  <a:cubicBezTo>
                    <a:pt x="979529" y="63264"/>
                    <a:pt x="960437" y="60325"/>
                    <a:pt x="960437" y="60325"/>
                  </a:cubicBezTo>
                  <a:cubicBezTo>
                    <a:pt x="955589" y="58386"/>
                    <a:pt x="947926" y="55140"/>
                    <a:pt x="942975" y="53975"/>
                  </a:cubicBezTo>
                  <a:cubicBezTo>
                    <a:pt x="937216" y="52620"/>
                    <a:pt x="931288" y="52083"/>
                    <a:pt x="925512" y="50800"/>
                  </a:cubicBezTo>
                  <a:cubicBezTo>
                    <a:pt x="921752" y="49964"/>
                    <a:pt x="918210" y="48197"/>
                    <a:pt x="914400" y="47625"/>
                  </a:cubicBezTo>
                  <a:cubicBezTo>
                    <a:pt x="907577" y="46601"/>
                    <a:pt x="900641" y="46566"/>
                    <a:pt x="893762" y="46037"/>
                  </a:cubicBezTo>
                  <a:cubicBezTo>
                    <a:pt x="891116" y="44979"/>
                    <a:pt x="888640" y="43306"/>
                    <a:pt x="885825" y="42862"/>
                  </a:cubicBezTo>
                  <a:cubicBezTo>
                    <a:pt x="868450" y="40119"/>
                    <a:pt x="850940" y="38262"/>
                    <a:pt x="833437" y="36512"/>
                  </a:cubicBezTo>
                  <a:cubicBezTo>
                    <a:pt x="822854" y="35454"/>
                    <a:pt x="812208" y="34896"/>
                    <a:pt x="801687" y="33337"/>
                  </a:cubicBezTo>
                  <a:cubicBezTo>
                    <a:pt x="797876" y="32772"/>
                    <a:pt x="794279" y="31220"/>
                    <a:pt x="790575" y="30162"/>
                  </a:cubicBezTo>
                  <a:lnTo>
                    <a:pt x="685800" y="14287"/>
                  </a:lnTo>
                  <a:lnTo>
                    <a:pt x="666750" y="4762"/>
                  </a:lnTo>
                  <a:cubicBezTo>
                    <a:pt x="657225" y="5291"/>
                    <a:pt x="647713" y="6514"/>
                    <a:pt x="638175" y="6350"/>
                  </a:cubicBezTo>
                  <a:cubicBezTo>
                    <a:pt x="593395" y="5578"/>
                    <a:pt x="581037" y="3811"/>
                    <a:pt x="542925" y="0"/>
                  </a:cubicBezTo>
                  <a:cubicBezTo>
                    <a:pt x="520700" y="529"/>
                    <a:pt x="498434" y="140"/>
                    <a:pt x="476250" y="1587"/>
                  </a:cubicBezTo>
                  <a:cubicBezTo>
                    <a:pt x="473889" y="1741"/>
                    <a:pt x="472221" y="4298"/>
                    <a:pt x="469900" y="4762"/>
                  </a:cubicBezTo>
                  <a:cubicBezTo>
                    <a:pt x="464169" y="5908"/>
                    <a:pt x="458262" y="5865"/>
                    <a:pt x="452437" y="6350"/>
                  </a:cubicBezTo>
                  <a:lnTo>
                    <a:pt x="412750" y="9525"/>
                  </a:lnTo>
                  <a:cubicBezTo>
                    <a:pt x="409046" y="10583"/>
                    <a:pt x="405398" y="11864"/>
                    <a:pt x="401637" y="12700"/>
                  </a:cubicBezTo>
                  <a:cubicBezTo>
                    <a:pt x="387548" y="15831"/>
                    <a:pt x="369317" y="18070"/>
                    <a:pt x="355600" y="19050"/>
                  </a:cubicBezTo>
                  <a:cubicBezTo>
                    <a:pt x="307109" y="22514"/>
                    <a:pt x="280729" y="22589"/>
                    <a:pt x="231775" y="23812"/>
                  </a:cubicBezTo>
                  <a:cubicBezTo>
                    <a:pt x="224036" y="25219"/>
                    <a:pt x="211202" y="26961"/>
                    <a:pt x="203200" y="30162"/>
                  </a:cubicBezTo>
                  <a:cubicBezTo>
                    <a:pt x="187024" y="36633"/>
                    <a:pt x="215382" y="30209"/>
                    <a:pt x="188912" y="36512"/>
                  </a:cubicBezTo>
                  <a:cubicBezTo>
                    <a:pt x="181038" y="38387"/>
                    <a:pt x="165100" y="41275"/>
                    <a:pt x="165100" y="41275"/>
                  </a:cubicBezTo>
                  <a:cubicBezTo>
                    <a:pt x="159279" y="44450"/>
                    <a:pt x="153568" y="47835"/>
                    <a:pt x="147637" y="50800"/>
                  </a:cubicBezTo>
                  <a:cubicBezTo>
                    <a:pt x="143236" y="53000"/>
                    <a:pt x="127961" y="58076"/>
                    <a:pt x="125412" y="58737"/>
                  </a:cubicBezTo>
                  <a:cubicBezTo>
                    <a:pt x="115967" y="61186"/>
                    <a:pt x="96837" y="65087"/>
                    <a:pt x="96837" y="65087"/>
                  </a:cubicBezTo>
                  <a:cubicBezTo>
                    <a:pt x="94078" y="66467"/>
                    <a:pt x="87673" y="70243"/>
                    <a:pt x="84137" y="69850"/>
                  </a:cubicBezTo>
                  <a:cubicBezTo>
                    <a:pt x="81305" y="69535"/>
                    <a:pt x="78846" y="67733"/>
                    <a:pt x="76200" y="66675"/>
                  </a:cubicBezTo>
                  <a:cubicBezTo>
                    <a:pt x="72552" y="59378"/>
                    <a:pt x="80168" y="57414"/>
                    <a:pt x="80962" y="5556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630;g255619a4f71_1_686">
              <a:extLst>
                <a:ext uri="{FF2B5EF4-FFF2-40B4-BE49-F238E27FC236}">
                  <a16:creationId xmlns:a16="http://schemas.microsoft.com/office/drawing/2014/main" id="{E64BD041-EF21-6DE2-1644-B5009F0CBB15}"/>
                </a:ext>
              </a:extLst>
            </p:cNvPr>
            <p:cNvSpPr/>
            <p:nvPr/>
          </p:nvSpPr>
          <p:spPr>
            <a:xfrm>
              <a:off x="6652871" y="1763713"/>
              <a:ext cx="198779" cy="68262"/>
            </a:xfrm>
            <a:custGeom>
              <a:avLst/>
              <a:gdLst/>
              <a:ahLst/>
              <a:cxnLst/>
              <a:rect l="l" t="t" r="r" b="b"/>
              <a:pathLst>
                <a:path w="198779" h="68262" extrusionOk="0">
                  <a:moveTo>
                    <a:pt x="198779" y="22225"/>
                  </a:moveTo>
                  <a:lnTo>
                    <a:pt x="198779" y="22225"/>
                  </a:lnTo>
                  <a:cubicBezTo>
                    <a:pt x="193068" y="23494"/>
                    <a:pt x="171887" y="28395"/>
                    <a:pt x="167029" y="28575"/>
                  </a:cubicBezTo>
                  <a:cubicBezTo>
                    <a:pt x="158552" y="28889"/>
                    <a:pt x="150096" y="27516"/>
                    <a:pt x="141629" y="26987"/>
                  </a:cubicBezTo>
                  <a:cubicBezTo>
                    <a:pt x="138454" y="25929"/>
                    <a:pt x="135338" y="24674"/>
                    <a:pt x="132104" y="23812"/>
                  </a:cubicBezTo>
                  <a:cubicBezTo>
                    <a:pt x="127390" y="22555"/>
                    <a:pt x="122385" y="22350"/>
                    <a:pt x="117817" y="20637"/>
                  </a:cubicBezTo>
                  <a:cubicBezTo>
                    <a:pt x="113822" y="19139"/>
                    <a:pt x="110520" y="16195"/>
                    <a:pt x="106704" y="14287"/>
                  </a:cubicBezTo>
                  <a:cubicBezTo>
                    <a:pt x="95702" y="8786"/>
                    <a:pt x="95976" y="9888"/>
                    <a:pt x="84479" y="6350"/>
                  </a:cubicBezTo>
                  <a:cubicBezTo>
                    <a:pt x="81280" y="5366"/>
                    <a:pt x="78271" y="3617"/>
                    <a:pt x="74954" y="3175"/>
                  </a:cubicBezTo>
                  <a:cubicBezTo>
                    <a:pt x="62322" y="1491"/>
                    <a:pt x="49554" y="1058"/>
                    <a:pt x="36854" y="0"/>
                  </a:cubicBezTo>
                  <a:cubicBezTo>
                    <a:pt x="25742" y="529"/>
                    <a:pt x="14388" y="-776"/>
                    <a:pt x="3517" y="1587"/>
                  </a:cubicBezTo>
                  <a:cubicBezTo>
                    <a:pt x="1205" y="2090"/>
                    <a:pt x="-832" y="5882"/>
                    <a:pt x="342" y="7937"/>
                  </a:cubicBezTo>
                  <a:cubicBezTo>
                    <a:pt x="2103" y="11019"/>
                    <a:pt x="6959" y="10664"/>
                    <a:pt x="9867" y="12700"/>
                  </a:cubicBezTo>
                  <a:cubicBezTo>
                    <a:pt x="12319" y="14417"/>
                    <a:pt x="13944" y="17102"/>
                    <a:pt x="16217" y="19050"/>
                  </a:cubicBezTo>
                  <a:cubicBezTo>
                    <a:pt x="17665" y="20292"/>
                    <a:pt x="19531" y="20983"/>
                    <a:pt x="20979" y="22225"/>
                  </a:cubicBezTo>
                  <a:cubicBezTo>
                    <a:pt x="23252" y="24173"/>
                    <a:pt x="24804" y="26968"/>
                    <a:pt x="27329" y="28575"/>
                  </a:cubicBezTo>
                  <a:cubicBezTo>
                    <a:pt x="30729" y="30739"/>
                    <a:pt x="34738" y="31750"/>
                    <a:pt x="38442" y="33337"/>
                  </a:cubicBezTo>
                  <a:cubicBezTo>
                    <a:pt x="40559" y="35454"/>
                    <a:pt x="42429" y="37849"/>
                    <a:pt x="44792" y="39687"/>
                  </a:cubicBezTo>
                  <a:cubicBezTo>
                    <a:pt x="47227" y="41581"/>
                    <a:pt x="50547" y="42268"/>
                    <a:pt x="52729" y="44450"/>
                  </a:cubicBezTo>
                  <a:cubicBezTo>
                    <a:pt x="54402" y="46123"/>
                    <a:pt x="54231" y="49127"/>
                    <a:pt x="55904" y="50800"/>
                  </a:cubicBezTo>
                  <a:cubicBezTo>
                    <a:pt x="57577" y="52473"/>
                    <a:pt x="60199" y="52801"/>
                    <a:pt x="62254" y="53975"/>
                  </a:cubicBezTo>
                  <a:cubicBezTo>
                    <a:pt x="68114" y="57323"/>
                    <a:pt x="66392" y="57710"/>
                    <a:pt x="73367" y="60325"/>
                  </a:cubicBezTo>
                  <a:cubicBezTo>
                    <a:pt x="75410" y="61091"/>
                    <a:pt x="77591" y="61421"/>
                    <a:pt x="79717" y="61912"/>
                  </a:cubicBezTo>
                  <a:cubicBezTo>
                    <a:pt x="98463" y="66238"/>
                    <a:pt x="92514" y="64858"/>
                    <a:pt x="114642" y="68262"/>
                  </a:cubicBezTo>
                  <a:cubicBezTo>
                    <a:pt x="123109" y="67733"/>
                    <a:pt x="131644" y="67875"/>
                    <a:pt x="140042" y="66675"/>
                  </a:cubicBezTo>
                  <a:cubicBezTo>
                    <a:pt x="155468" y="64472"/>
                    <a:pt x="142570" y="64746"/>
                    <a:pt x="151154" y="58737"/>
                  </a:cubicBezTo>
                  <a:cubicBezTo>
                    <a:pt x="158032" y="53923"/>
                    <a:pt x="164500" y="52453"/>
                    <a:pt x="171792" y="49212"/>
                  </a:cubicBezTo>
                  <a:cubicBezTo>
                    <a:pt x="173955" y="48251"/>
                    <a:pt x="176025" y="47095"/>
                    <a:pt x="178142" y="46037"/>
                  </a:cubicBezTo>
                  <a:cubicBezTo>
                    <a:pt x="182834" y="31959"/>
                    <a:pt x="178364" y="31978"/>
                    <a:pt x="189254" y="30162"/>
                  </a:cubicBezTo>
                  <a:cubicBezTo>
                    <a:pt x="190298" y="29988"/>
                    <a:pt x="197192" y="23548"/>
                    <a:pt x="198779" y="22225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631;g255619a4f71_1_686">
              <a:extLst>
                <a:ext uri="{FF2B5EF4-FFF2-40B4-BE49-F238E27FC236}">
                  <a16:creationId xmlns:a16="http://schemas.microsoft.com/office/drawing/2014/main" id="{92EE78CF-6B89-A3B1-2E02-52DA4D8B5897}"/>
                </a:ext>
              </a:extLst>
            </p:cNvPr>
            <p:cNvSpPr/>
            <p:nvPr/>
          </p:nvSpPr>
          <p:spPr>
            <a:xfrm>
              <a:off x="4427538" y="1509713"/>
              <a:ext cx="1562100" cy="1608137"/>
            </a:xfrm>
            <a:custGeom>
              <a:avLst/>
              <a:gdLst/>
              <a:ahLst/>
              <a:cxnLst/>
              <a:rect l="l" t="t" r="r" b="b"/>
              <a:pathLst>
                <a:path w="1562100" h="1608137" extrusionOk="0">
                  <a:moveTo>
                    <a:pt x="981075" y="0"/>
                  </a:moveTo>
                  <a:lnTo>
                    <a:pt x="981075" y="0"/>
                  </a:lnTo>
                  <a:cubicBezTo>
                    <a:pt x="966172" y="11177"/>
                    <a:pt x="969519" y="6815"/>
                    <a:pt x="958850" y="22225"/>
                  </a:cubicBezTo>
                  <a:cubicBezTo>
                    <a:pt x="957094" y="24762"/>
                    <a:pt x="955364" y="27353"/>
                    <a:pt x="954087" y="30162"/>
                  </a:cubicBezTo>
                  <a:cubicBezTo>
                    <a:pt x="952702" y="33209"/>
                    <a:pt x="953090" y="37146"/>
                    <a:pt x="950912" y="39687"/>
                  </a:cubicBezTo>
                  <a:cubicBezTo>
                    <a:pt x="949492" y="41344"/>
                    <a:pt x="946679" y="40746"/>
                    <a:pt x="944562" y="41275"/>
                  </a:cubicBezTo>
                  <a:cubicBezTo>
                    <a:pt x="943504" y="44450"/>
                    <a:pt x="942249" y="47566"/>
                    <a:pt x="941387" y="50800"/>
                  </a:cubicBezTo>
                  <a:cubicBezTo>
                    <a:pt x="939879" y="56455"/>
                    <a:pt x="937923" y="66535"/>
                    <a:pt x="936625" y="73025"/>
                  </a:cubicBezTo>
                  <a:cubicBezTo>
                    <a:pt x="941923" y="88920"/>
                    <a:pt x="936221" y="77383"/>
                    <a:pt x="949325" y="90487"/>
                  </a:cubicBezTo>
                  <a:cubicBezTo>
                    <a:pt x="951196" y="92358"/>
                    <a:pt x="951886" y="95369"/>
                    <a:pt x="954087" y="96837"/>
                  </a:cubicBezTo>
                  <a:cubicBezTo>
                    <a:pt x="956872" y="98693"/>
                    <a:pt x="960467" y="98868"/>
                    <a:pt x="963612" y="100012"/>
                  </a:cubicBezTo>
                  <a:cubicBezTo>
                    <a:pt x="977324" y="104998"/>
                    <a:pt x="966008" y="102494"/>
                    <a:pt x="984250" y="104775"/>
                  </a:cubicBezTo>
                  <a:cubicBezTo>
                    <a:pt x="1008088" y="123847"/>
                    <a:pt x="974269" y="98465"/>
                    <a:pt x="1003300" y="114300"/>
                  </a:cubicBezTo>
                  <a:cubicBezTo>
                    <a:pt x="1005928" y="115733"/>
                    <a:pt x="1007033" y="119196"/>
                    <a:pt x="1009650" y="120650"/>
                  </a:cubicBezTo>
                  <a:cubicBezTo>
                    <a:pt x="1012009" y="121960"/>
                    <a:pt x="1014958" y="121630"/>
                    <a:pt x="1017587" y="122237"/>
                  </a:cubicBezTo>
                  <a:cubicBezTo>
                    <a:pt x="1021839" y="123218"/>
                    <a:pt x="1026172" y="123960"/>
                    <a:pt x="1030287" y="125412"/>
                  </a:cubicBezTo>
                  <a:cubicBezTo>
                    <a:pt x="1061994" y="136602"/>
                    <a:pt x="1031463" y="126956"/>
                    <a:pt x="1052512" y="136525"/>
                  </a:cubicBezTo>
                  <a:cubicBezTo>
                    <a:pt x="1055559" y="137910"/>
                    <a:pt x="1058862" y="138642"/>
                    <a:pt x="1062037" y="139700"/>
                  </a:cubicBezTo>
                  <a:cubicBezTo>
                    <a:pt x="1076620" y="151366"/>
                    <a:pt x="1062778" y="141793"/>
                    <a:pt x="1079500" y="149225"/>
                  </a:cubicBezTo>
                  <a:cubicBezTo>
                    <a:pt x="1092892" y="155177"/>
                    <a:pt x="1072338" y="150413"/>
                    <a:pt x="1093787" y="153987"/>
                  </a:cubicBezTo>
                  <a:cubicBezTo>
                    <a:pt x="1095375" y="156104"/>
                    <a:pt x="1096297" y="158950"/>
                    <a:pt x="1098550" y="160337"/>
                  </a:cubicBezTo>
                  <a:cubicBezTo>
                    <a:pt x="1110820" y="167888"/>
                    <a:pt x="1113430" y="166005"/>
                    <a:pt x="1125537" y="168275"/>
                  </a:cubicBezTo>
                  <a:cubicBezTo>
                    <a:pt x="1130332" y="169174"/>
                    <a:pt x="1135134" y="170110"/>
                    <a:pt x="1139825" y="171450"/>
                  </a:cubicBezTo>
                  <a:cubicBezTo>
                    <a:pt x="1142565" y="172233"/>
                    <a:pt x="1144958" y="174115"/>
                    <a:pt x="1147762" y="174625"/>
                  </a:cubicBezTo>
                  <a:cubicBezTo>
                    <a:pt x="1156674" y="176245"/>
                    <a:pt x="1165754" y="176742"/>
                    <a:pt x="1174750" y="177800"/>
                  </a:cubicBezTo>
                  <a:cubicBezTo>
                    <a:pt x="1177396" y="178858"/>
                    <a:pt x="1180093" y="179796"/>
                    <a:pt x="1182687" y="180975"/>
                  </a:cubicBezTo>
                  <a:cubicBezTo>
                    <a:pt x="1195198" y="186662"/>
                    <a:pt x="1188565" y="184699"/>
                    <a:pt x="1200150" y="188912"/>
                  </a:cubicBezTo>
                  <a:cubicBezTo>
                    <a:pt x="1209830" y="192432"/>
                    <a:pt x="1208737" y="191317"/>
                    <a:pt x="1217612" y="195262"/>
                  </a:cubicBezTo>
                  <a:cubicBezTo>
                    <a:pt x="1219775" y="196223"/>
                    <a:pt x="1222036" y="197061"/>
                    <a:pt x="1223962" y="198437"/>
                  </a:cubicBezTo>
                  <a:cubicBezTo>
                    <a:pt x="1229171" y="202158"/>
                    <a:pt x="1236659" y="214305"/>
                    <a:pt x="1238250" y="217487"/>
                  </a:cubicBezTo>
                  <a:cubicBezTo>
                    <a:pt x="1239308" y="219604"/>
                    <a:pt x="1239867" y="222056"/>
                    <a:pt x="1241425" y="223837"/>
                  </a:cubicBezTo>
                  <a:cubicBezTo>
                    <a:pt x="1243656" y="226387"/>
                    <a:pt x="1246651" y="228154"/>
                    <a:pt x="1249362" y="230187"/>
                  </a:cubicBezTo>
                  <a:cubicBezTo>
                    <a:pt x="1251759" y="231985"/>
                    <a:pt x="1261935" y="239996"/>
                    <a:pt x="1266825" y="241300"/>
                  </a:cubicBezTo>
                  <a:cubicBezTo>
                    <a:pt x="1272541" y="242824"/>
                    <a:pt x="1278466" y="243417"/>
                    <a:pt x="1284287" y="244475"/>
                  </a:cubicBezTo>
                  <a:cubicBezTo>
                    <a:pt x="1286933" y="246062"/>
                    <a:pt x="1289416" y="247960"/>
                    <a:pt x="1292225" y="249237"/>
                  </a:cubicBezTo>
                  <a:cubicBezTo>
                    <a:pt x="1300636" y="253060"/>
                    <a:pt x="1310348" y="253975"/>
                    <a:pt x="1319212" y="255587"/>
                  </a:cubicBezTo>
                  <a:cubicBezTo>
                    <a:pt x="1320800" y="257704"/>
                    <a:pt x="1325070" y="259528"/>
                    <a:pt x="1323975" y="261937"/>
                  </a:cubicBezTo>
                  <a:cubicBezTo>
                    <a:pt x="1319173" y="272502"/>
                    <a:pt x="1309289" y="273617"/>
                    <a:pt x="1300162" y="276225"/>
                  </a:cubicBezTo>
                  <a:cubicBezTo>
                    <a:pt x="1290637" y="275696"/>
                    <a:pt x="1281064" y="275731"/>
                    <a:pt x="1271587" y="274637"/>
                  </a:cubicBezTo>
                  <a:cubicBezTo>
                    <a:pt x="1243931" y="271446"/>
                    <a:pt x="1274543" y="269722"/>
                    <a:pt x="1244600" y="273050"/>
                  </a:cubicBezTo>
                  <a:cubicBezTo>
                    <a:pt x="1236614" y="287881"/>
                    <a:pt x="1224056" y="294966"/>
                    <a:pt x="1243012" y="296862"/>
                  </a:cubicBezTo>
                  <a:cubicBezTo>
                    <a:pt x="1245183" y="297079"/>
                    <a:pt x="1247245" y="295804"/>
                    <a:pt x="1249362" y="295275"/>
                  </a:cubicBezTo>
                  <a:cubicBezTo>
                    <a:pt x="1254125" y="297921"/>
                    <a:pt x="1258592" y="301189"/>
                    <a:pt x="1263650" y="303212"/>
                  </a:cubicBezTo>
                  <a:cubicBezTo>
                    <a:pt x="1269252" y="305453"/>
                    <a:pt x="1276037" y="304712"/>
                    <a:pt x="1281112" y="307975"/>
                  </a:cubicBezTo>
                  <a:cubicBezTo>
                    <a:pt x="1304986" y="323323"/>
                    <a:pt x="1266350" y="314247"/>
                    <a:pt x="1295400" y="319087"/>
                  </a:cubicBezTo>
                  <a:cubicBezTo>
                    <a:pt x="1296458" y="322262"/>
                    <a:pt x="1298990" y="325291"/>
                    <a:pt x="1298575" y="328612"/>
                  </a:cubicBezTo>
                  <a:cubicBezTo>
                    <a:pt x="1298338" y="330505"/>
                    <a:pt x="1295248" y="330530"/>
                    <a:pt x="1293812" y="331787"/>
                  </a:cubicBezTo>
                  <a:cubicBezTo>
                    <a:pt x="1290996" y="334251"/>
                    <a:pt x="1288172" y="336771"/>
                    <a:pt x="1285875" y="339725"/>
                  </a:cubicBezTo>
                  <a:cubicBezTo>
                    <a:pt x="1284422" y="341593"/>
                    <a:pt x="1284897" y="345196"/>
                    <a:pt x="1282700" y="346075"/>
                  </a:cubicBezTo>
                  <a:cubicBezTo>
                    <a:pt x="1276238" y="348660"/>
                    <a:pt x="1268941" y="348192"/>
                    <a:pt x="1262062" y="349250"/>
                  </a:cubicBezTo>
                  <a:cubicBezTo>
                    <a:pt x="1251479" y="347662"/>
                    <a:pt x="1240715" y="346998"/>
                    <a:pt x="1230312" y="344487"/>
                  </a:cubicBezTo>
                  <a:cubicBezTo>
                    <a:pt x="1180409" y="332441"/>
                    <a:pt x="1247160" y="342028"/>
                    <a:pt x="1203325" y="336550"/>
                  </a:cubicBezTo>
                  <a:cubicBezTo>
                    <a:pt x="1201737" y="335492"/>
                    <a:pt x="1200316" y="334127"/>
                    <a:pt x="1198562" y="333375"/>
                  </a:cubicBezTo>
                  <a:cubicBezTo>
                    <a:pt x="1178696" y="324861"/>
                    <a:pt x="1185913" y="329001"/>
                    <a:pt x="1168400" y="323850"/>
                  </a:cubicBezTo>
                  <a:cubicBezTo>
                    <a:pt x="1141467" y="315928"/>
                    <a:pt x="1167349" y="320978"/>
                    <a:pt x="1131887" y="315912"/>
                  </a:cubicBezTo>
                  <a:cubicBezTo>
                    <a:pt x="1128712" y="313795"/>
                    <a:pt x="1125712" y="311389"/>
                    <a:pt x="1122362" y="309562"/>
                  </a:cubicBezTo>
                  <a:cubicBezTo>
                    <a:pt x="1119860" y="308197"/>
                    <a:pt x="1117019" y="307566"/>
                    <a:pt x="1114425" y="306387"/>
                  </a:cubicBezTo>
                  <a:cubicBezTo>
                    <a:pt x="1111193" y="304918"/>
                    <a:pt x="1108025" y="303308"/>
                    <a:pt x="1104900" y="301625"/>
                  </a:cubicBezTo>
                  <a:cubicBezTo>
                    <a:pt x="1101143" y="299602"/>
                    <a:pt x="1097445" y="297470"/>
                    <a:pt x="1093787" y="295275"/>
                  </a:cubicBezTo>
                  <a:cubicBezTo>
                    <a:pt x="1088667" y="292203"/>
                    <a:pt x="1088733" y="291197"/>
                    <a:pt x="1082675" y="288925"/>
                  </a:cubicBezTo>
                  <a:cubicBezTo>
                    <a:pt x="1080632" y="288159"/>
                    <a:pt x="1078442" y="287866"/>
                    <a:pt x="1076325" y="287337"/>
                  </a:cubicBezTo>
                  <a:cubicBezTo>
                    <a:pt x="1075267" y="285220"/>
                    <a:pt x="1073773" y="283270"/>
                    <a:pt x="1073150" y="280987"/>
                  </a:cubicBezTo>
                  <a:cubicBezTo>
                    <a:pt x="1072165" y="277377"/>
                    <a:pt x="1071975" y="273594"/>
                    <a:pt x="1071562" y="269875"/>
                  </a:cubicBezTo>
                  <a:cubicBezTo>
                    <a:pt x="1070387" y="259304"/>
                    <a:pt x="1070542" y="248541"/>
                    <a:pt x="1068387" y="238125"/>
                  </a:cubicBezTo>
                  <a:cubicBezTo>
                    <a:pt x="1067331" y="233021"/>
                    <a:pt x="1066016" y="227204"/>
                    <a:pt x="1062037" y="223837"/>
                  </a:cubicBezTo>
                  <a:cubicBezTo>
                    <a:pt x="1058313" y="220686"/>
                    <a:pt x="1052483" y="221845"/>
                    <a:pt x="1047750" y="220662"/>
                  </a:cubicBezTo>
                  <a:cubicBezTo>
                    <a:pt x="1044012" y="219728"/>
                    <a:pt x="1040341" y="218545"/>
                    <a:pt x="1036637" y="217487"/>
                  </a:cubicBezTo>
                  <a:cubicBezTo>
                    <a:pt x="1034520" y="215370"/>
                    <a:pt x="1032650" y="212975"/>
                    <a:pt x="1030287" y="211137"/>
                  </a:cubicBezTo>
                  <a:cubicBezTo>
                    <a:pt x="1027852" y="209243"/>
                    <a:pt x="1024953" y="208031"/>
                    <a:pt x="1022350" y="206375"/>
                  </a:cubicBezTo>
                  <a:cubicBezTo>
                    <a:pt x="1019131" y="204326"/>
                    <a:pt x="1015911" y="202269"/>
                    <a:pt x="1012825" y="200025"/>
                  </a:cubicBezTo>
                  <a:cubicBezTo>
                    <a:pt x="1010085" y="198032"/>
                    <a:pt x="1008129" y="194662"/>
                    <a:pt x="1004887" y="193675"/>
                  </a:cubicBezTo>
                  <a:cubicBezTo>
                    <a:pt x="995649" y="190863"/>
                    <a:pt x="976312" y="188912"/>
                    <a:pt x="976312" y="188912"/>
                  </a:cubicBezTo>
                  <a:cubicBezTo>
                    <a:pt x="959235" y="189569"/>
                    <a:pt x="939431" y="185394"/>
                    <a:pt x="923925" y="195262"/>
                  </a:cubicBezTo>
                  <a:cubicBezTo>
                    <a:pt x="921400" y="196869"/>
                    <a:pt x="919828" y="199641"/>
                    <a:pt x="917575" y="201612"/>
                  </a:cubicBezTo>
                  <a:cubicBezTo>
                    <a:pt x="915584" y="203354"/>
                    <a:pt x="913096" y="204504"/>
                    <a:pt x="911225" y="206375"/>
                  </a:cubicBezTo>
                  <a:cubicBezTo>
                    <a:pt x="909354" y="208246"/>
                    <a:pt x="907979" y="210557"/>
                    <a:pt x="906462" y="212725"/>
                  </a:cubicBezTo>
                  <a:cubicBezTo>
                    <a:pt x="895663" y="228152"/>
                    <a:pt x="904289" y="216282"/>
                    <a:pt x="895350" y="230187"/>
                  </a:cubicBezTo>
                  <a:cubicBezTo>
                    <a:pt x="892255" y="235002"/>
                    <a:pt x="889675" y="240240"/>
                    <a:pt x="885825" y="244475"/>
                  </a:cubicBezTo>
                  <a:cubicBezTo>
                    <a:pt x="884500" y="245933"/>
                    <a:pt x="872552" y="250374"/>
                    <a:pt x="871537" y="250825"/>
                  </a:cubicBezTo>
                  <a:cubicBezTo>
                    <a:pt x="869374" y="251786"/>
                    <a:pt x="862891" y="253426"/>
                    <a:pt x="865187" y="254000"/>
                  </a:cubicBezTo>
                  <a:cubicBezTo>
                    <a:pt x="869326" y="255034"/>
                    <a:pt x="873654" y="252941"/>
                    <a:pt x="877887" y="252412"/>
                  </a:cubicBezTo>
                  <a:cubicBezTo>
                    <a:pt x="880004" y="252941"/>
                    <a:pt x="882285" y="253024"/>
                    <a:pt x="884237" y="254000"/>
                  </a:cubicBezTo>
                  <a:cubicBezTo>
                    <a:pt x="890164" y="256964"/>
                    <a:pt x="891539" y="260032"/>
                    <a:pt x="895350" y="265112"/>
                  </a:cubicBezTo>
                  <a:cubicBezTo>
                    <a:pt x="890348" y="325132"/>
                    <a:pt x="899493" y="289611"/>
                    <a:pt x="889000" y="307975"/>
                  </a:cubicBezTo>
                  <a:cubicBezTo>
                    <a:pt x="885653" y="313833"/>
                    <a:pt x="887055" y="315876"/>
                    <a:pt x="879475" y="317500"/>
                  </a:cubicBezTo>
                  <a:cubicBezTo>
                    <a:pt x="874275" y="318614"/>
                    <a:pt x="868892" y="318558"/>
                    <a:pt x="863600" y="319087"/>
                  </a:cubicBezTo>
                  <a:cubicBezTo>
                    <a:pt x="845995" y="323488"/>
                    <a:pt x="845589" y="325156"/>
                    <a:pt x="822325" y="319087"/>
                  </a:cubicBezTo>
                  <a:cubicBezTo>
                    <a:pt x="819046" y="318232"/>
                    <a:pt x="817464" y="314157"/>
                    <a:pt x="814387" y="312737"/>
                  </a:cubicBezTo>
                  <a:cubicBezTo>
                    <a:pt x="810425" y="310908"/>
                    <a:pt x="805920" y="310620"/>
                    <a:pt x="801687" y="309562"/>
                  </a:cubicBezTo>
                  <a:cubicBezTo>
                    <a:pt x="797454" y="302506"/>
                    <a:pt x="790388" y="289275"/>
                    <a:pt x="782637" y="287337"/>
                  </a:cubicBezTo>
                  <a:lnTo>
                    <a:pt x="769937" y="284162"/>
                  </a:lnTo>
                  <a:lnTo>
                    <a:pt x="744537" y="285750"/>
                  </a:lnTo>
                  <a:cubicBezTo>
                    <a:pt x="739761" y="286132"/>
                    <a:pt x="734847" y="285985"/>
                    <a:pt x="730250" y="287337"/>
                  </a:cubicBezTo>
                  <a:cubicBezTo>
                    <a:pt x="714485" y="291973"/>
                    <a:pt x="721270" y="293042"/>
                    <a:pt x="709612" y="300037"/>
                  </a:cubicBezTo>
                  <a:cubicBezTo>
                    <a:pt x="707169" y="301503"/>
                    <a:pt x="704321" y="302154"/>
                    <a:pt x="701675" y="303212"/>
                  </a:cubicBezTo>
                  <a:cubicBezTo>
                    <a:pt x="690694" y="319686"/>
                    <a:pt x="708261" y="295039"/>
                    <a:pt x="692150" y="311150"/>
                  </a:cubicBezTo>
                  <a:cubicBezTo>
                    <a:pt x="690477" y="312823"/>
                    <a:pt x="690474" y="315668"/>
                    <a:pt x="688975" y="317500"/>
                  </a:cubicBezTo>
                  <a:cubicBezTo>
                    <a:pt x="685658" y="321554"/>
                    <a:pt x="681566" y="324908"/>
                    <a:pt x="677862" y="328612"/>
                  </a:cubicBezTo>
                  <a:lnTo>
                    <a:pt x="677862" y="328612"/>
                  </a:lnTo>
                  <a:cubicBezTo>
                    <a:pt x="673100" y="332316"/>
                    <a:pt x="666922" y="334705"/>
                    <a:pt x="663575" y="339725"/>
                  </a:cubicBezTo>
                  <a:cubicBezTo>
                    <a:pt x="652992" y="355600"/>
                    <a:pt x="658813" y="350837"/>
                    <a:pt x="649287" y="357187"/>
                  </a:cubicBezTo>
                  <a:cubicBezTo>
                    <a:pt x="647170" y="360362"/>
                    <a:pt x="644764" y="363362"/>
                    <a:pt x="642937" y="366712"/>
                  </a:cubicBezTo>
                  <a:cubicBezTo>
                    <a:pt x="638676" y="374523"/>
                    <a:pt x="640664" y="373533"/>
                    <a:pt x="638175" y="381000"/>
                  </a:cubicBezTo>
                  <a:cubicBezTo>
                    <a:pt x="637274" y="383703"/>
                    <a:pt x="635901" y="386234"/>
                    <a:pt x="635000" y="388937"/>
                  </a:cubicBezTo>
                  <a:cubicBezTo>
                    <a:pt x="633782" y="392592"/>
                    <a:pt x="632883" y="396346"/>
                    <a:pt x="631825" y="400050"/>
                  </a:cubicBezTo>
                  <a:cubicBezTo>
                    <a:pt x="631955" y="400916"/>
                    <a:pt x="631408" y="431522"/>
                    <a:pt x="641350" y="438150"/>
                  </a:cubicBezTo>
                  <a:cubicBezTo>
                    <a:pt x="645686" y="441041"/>
                    <a:pt x="650875" y="442383"/>
                    <a:pt x="655637" y="444500"/>
                  </a:cubicBezTo>
                  <a:cubicBezTo>
                    <a:pt x="657754" y="447146"/>
                    <a:pt x="659128" y="450618"/>
                    <a:pt x="661987" y="452437"/>
                  </a:cubicBezTo>
                  <a:cubicBezTo>
                    <a:pt x="665237" y="454505"/>
                    <a:pt x="669418" y="454479"/>
                    <a:pt x="673100" y="455612"/>
                  </a:cubicBezTo>
                  <a:cubicBezTo>
                    <a:pt x="681932" y="458329"/>
                    <a:pt x="682410" y="458701"/>
                    <a:pt x="690562" y="461962"/>
                  </a:cubicBezTo>
                  <a:cubicBezTo>
                    <a:pt x="696960" y="468360"/>
                    <a:pt x="702716" y="475569"/>
                    <a:pt x="711200" y="479425"/>
                  </a:cubicBezTo>
                  <a:cubicBezTo>
                    <a:pt x="713656" y="480541"/>
                    <a:pt x="716491" y="480483"/>
                    <a:pt x="719137" y="481012"/>
                  </a:cubicBezTo>
                  <a:cubicBezTo>
                    <a:pt x="728897" y="487519"/>
                    <a:pt x="729055" y="487939"/>
                    <a:pt x="739775" y="493712"/>
                  </a:cubicBezTo>
                  <a:cubicBezTo>
                    <a:pt x="742901" y="495395"/>
                    <a:pt x="746305" y="496569"/>
                    <a:pt x="749300" y="498475"/>
                  </a:cubicBezTo>
                  <a:cubicBezTo>
                    <a:pt x="752158" y="500294"/>
                    <a:pt x="754207" y="503310"/>
                    <a:pt x="757237" y="504825"/>
                  </a:cubicBezTo>
                  <a:cubicBezTo>
                    <a:pt x="765054" y="508734"/>
                    <a:pt x="787385" y="510538"/>
                    <a:pt x="792162" y="511175"/>
                  </a:cubicBezTo>
                  <a:cubicBezTo>
                    <a:pt x="836481" y="505131"/>
                    <a:pt x="830732" y="503987"/>
                    <a:pt x="884237" y="508000"/>
                  </a:cubicBezTo>
                  <a:cubicBezTo>
                    <a:pt x="886597" y="508177"/>
                    <a:pt x="888470" y="510117"/>
                    <a:pt x="890587" y="511175"/>
                  </a:cubicBezTo>
                  <a:cubicBezTo>
                    <a:pt x="891645" y="512762"/>
                    <a:pt x="892987" y="514194"/>
                    <a:pt x="893762" y="515937"/>
                  </a:cubicBezTo>
                  <a:cubicBezTo>
                    <a:pt x="901192" y="532653"/>
                    <a:pt x="895496" y="536031"/>
                    <a:pt x="892175" y="560387"/>
                  </a:cubicBezTo>
                  <a:cubicBezTo>
                    <a:pt x="892704" y="566208"/>
                    <a:pt x="888724" y="574886"/>
                    <a:pt x="893762" y="577850"/>
                  </a:cubicBezTo>
                  <a:cubicBezTo>
                    <a:pt x="901074" y="582151"/>
                    <a:pt x="910679" y="576262"/>
                    <a:pt x="919162" y="576262"/>
                  </a:cubicBezTo>
                  <a:cubicBezTo>
                    <a:pt x="922381" y="576262"/>
                    <a:pt x="925512" y="577321"/>
                    <a:pt x="928687" y="577850"/>
                  </a:cubicBezTo>
                  <a:cubicBezTo>
                    <a:pt x="934508" y="577321"/>
                    <a:pt x="940571" y="578006"/>
                    <a:pt x="946150" y="576262"/>
                  </a:cubicBezTo>
                  <a:cubicBezTo>
                    <a:pt x="953596" y="573935"/>
                    <a:pt x="957218" y="564433"/>
                    <a:pt x="960437" y="558800"/>
                  </a:cubicBezTo>
                  <a:cubicBezTo>
                    <a:pt x="962517" y="550484"/>
                    <a:pt x="962005" y="550096"/>
                    <a:pt x="968375" y="541337"/>
                  </a:cubicBezTo>
                  <a:cubicBezTo>
                    <a:pt x="970136" y="538916"/>
                    <a:pt x="972608" y="537104"/>
                    <a:pt x="974725" y="534987"/>
                  </a:cubicBezTo>
                  <a:cubicBezTo>
                    <a:pt x="976099" y="521248"/>
                    <a:pt x="974545" y="504670"/>
                    <a:pt x="982662" y="492125"/>
                  </a:cubicBezTo>
                  <a:cubicBezTo>
                    <a:pt x="986343" y="486436"/>
                    <a:pt x="991129" y="481542"/>
                    <a:pt x="995362" y="476250"/>
                  </a:cubicBezTo>
                  <a:cubicBezTo>
                    <a:pt x="995891" y="473604"/>
                    <a:pt x="995743" y="470726"/>
                    <a:pt x="996950" y="468312"/>
                  </a:cubicBezTo>
                  <a:cubicBezTo>
                    <a:pt x="998465" y="465282"/>
                    <a:pt x="1001307" y="463115"/>
                    <a:pt x="1003300" y="460375"/>
                  </a:cubicBezTo>
                  <a:cubicBezTo>
                    <a:pt x="1005544" y="457289"/>
                    <a:pt x="1007533" y="454025"/>
                    <a:pt x="1009650" y="450850"/>
                  </a:cubicBezTo>
                  <a:cubicBezTo>
                    <a:pt x="1010708" y="434446"/>
                    <a:pt x="1011531" y="418024"/>
                    <a:pt x="1012825" y="401637"/>
                  </a:cubicBezTo>
                  <a:cubicBezTo>
                    <a:pt x="1012955" y="399989"/>
                    <a:pt x="1013872" y="386404"/>
                    <a:pt x="1017587" y="384175"/>
                  </a:cubicBezTo>
                  <a:cubicBezTo>
                    <a:pt x="1021329" y="381930"/>
                    <a:pt x="1026054" y="382058"/>
                    <a:pt x="1030287" y="381000"/>
                  </a:cubicBezTo>
                  <a:cubicBezTo>
                    <a:pt x="1045633" y="381529"/>
                    <a:pt x="1061116" y="380475"/>
                    <a:pt x="1076325" y="382587"/>
                  </a:cubicBezTo>
                  <a:cubicBezTo>
                    <a:pt x="1080551" y="383174"/>
                    <a:pt x="1083289" y="387941"/>
                    <a:pt x="1087437" y="388937"/>
                  </a:cubicBezTo>
                  <a:cubicBezTo>
                    <a:pt x="1096756" y="391174"/>
                    <a:pt x="1106525" y="390757"/>
                    <a:pt x="1116012" y="392112"/>
                  </a:cubicBezTo>
                  <a:cubicBezTo>
                    <a:pt x="1125055" y="393404"/>
                    <a:pt x="1134004" y="395287"/>
                    <a:pt x="1143000" y="396875"/>
                  </a:cubicBezTo>
                  <a:cubicBezTo>
                    <a:pt x="1144587" y="397933"/>
                    <a:pt x="1146126" y="399068"/>
                    <a:pt x="1147762" y="400050"/>
                  </a:cubicBezTo>
                  <a:cubicBezTo>
                    <a:pt x="1151420" y="402245"/>
                    <a:pt x="1155858" y="403383"/>
                    <a:pt x="1158875" y="406400"/>
                  </a:cubicBezTo>
                  <a:cubicBezTo>
                    <a:pt x="1161892" y="409417"/>
                    <a:pt x="1162208" y="414495"/>
                    <a:pt x="1165225" y="417512"/>
                  </a:cubicBezTo>
                  <a:cubicBezTo>
                    <a:pt x="1168242" y="420529"/>
                    <a:pt x="1172879" y="421364"/>
                    <a:pt x="1176337" y="423862"/>
                  </a:cubicBezTo>
                  <a:cubicBezTo>
                    <a:pt x="1182434" y="428266"/>
                    <a:pt x="1186537" y="436195"/>
                    <a:pt x="1193800" y="438150"/>
                  </a:cubicBezTo>
                  <a:lnTo>
                    <a:pt x="1235075" y="449262"/>
                  </a:lnTo>
                  <a:cubicBezTo>
                    <a:pt x="1248270" y="452755"/>
                    <a:pt x="1246442" y="451783"/>
                    <a:pt x="1258887" y="455612"/>
                  </a:cubicBezTo>
                  <a:cubicBezTo>
                    <a:pt x="1267719" y="458329"/>
                    <a:pt x="1268197" y="458701"/>
                    <a:pt x="1276350" y="461962"/>
                  </a:cubicBezTo>
                  <a:cubicBezTo>
                    <a:pt x="1291449" y="460590"/>
                    <a:pt x="1300385" y="458832"/>
                    <a:pt x="1316037" y="461962"/>
                  </a:cubicBezTo>
                  <a:cubicBezTo>
                    <a:pt x="1319518" y="462658"/>
                    <a:pt x="1322387" y="465137"/>
                    <a:pt x="1325562" y="466725"/>
                  </a:cubicBezTo>
                  <a:cubicBezTo>
                    <a:pt x="1328548" y="471204"/>
                    <a:pt x="1331925" y="477620"/>
                    <a:pt x="1336675" y="481012"/>
                  </a:cubicBezTo>
                  <a:cubicBezTo>
                    <a:pt x="1338601" y="482387"/>
                    <a:pt x="1340970" y="483013"/>
                    <a:pt x="1343025" y="484187"/>
                  </a:cubicBezTo>
                  <a:cubicBezTo>
                    <a:pt x="1349709" y="488006"/>
                    <a:pt x="1346139" y="487338"/>
                    <a:pt x="1354137" y="490537"/>
                  </a:cubicBezTo>
                  <a:cubicBezTo>
                    <a:pt x="1357244" y="491780"/>
                    <a:pt x="1360538" y="492511"/>
                    <a:pt x="1363662" y="493712"/>
                  </a:cubicBezTo>
                  <a:cubicBezTo>
                    <a:pt x="1384830" y="501854"/>
                    <a:pt x="1364673" y="495589"/>
                    <a:pt x="1385887" y="501650"/>
                  </a:cubicBezTo>
                  <a:cubicBezTo>
                    <a:pt x="1395482" y="511245"/>
                    <a:pt x="1388538" y="505131"/>
                    <a:pt x="1397000" y="511175"/>
                  </a:cubicBezTo>
                  <a:cubicBezTo>
                    <a:pt x="1399153" y="512713"/>
                    <a:pt x="1400941" y="514842"/>
                    <a:pt x="1403350" y="515937"/>
                  </a:cubicBezTo>
                  <a:cubicBezTo>
                    <a:pt x="1406857" y="517531"/>
                    <a:pt x="1410758" y="518054"/>
                    <a:pt x="1414462" y="519112"/>
                  </a:cubicBezTo>
                  <a:cubicBezTo>
                    <a:pt x="1419225" y="522287"/>
                    <a:pt x="1423630" y="526077"/>
                    <a:pt x="1428750" y="528637"/>
                  </a:cubicBezTo>
                  <a:cubicBezTo>
                    <a:pt x="1442091" y="535308"/>
                    <a:pt x="1435193" y="531639"/>
                    <a:pt x="1449387" y="539750"/>
                  </a:cubicBezTo>
                  <a:cubicBezTo>
                    <a:pt x="1451504" y="542396"/>
                    <a:pt x="1453341" y="545291"/>
                    <a:pt x="1455737" y="547687"/>
                  </a:cubicBezTo>
                  <a:cubicBezTo>
                    <a:pt x="1457086" y="549036"/>
                    <a:pt x="1459278" y="549396"/>
                    <a:pt x="1460500" y="550862"/>
                  </a:cubicBezTo>
                  <a:cubicBezTo>
                    <a:pt x="1462015" y="552680"/>
                    <a:pt x="1462002" y="555539"/>
                    <a:pt x="1463675" y="557212"/>
                  </a:cubicBezTo>
                  <a:cubicBezTo>
                    <a:pt x="1465348" y="558885"/>
                    <a:pt x="1468018" y="559133"/>
                    <a:pt x="1470025" y="560387"/>
                  </a:cubicBezTo>
                  <a:cubicBezTo>
                    <a:pt x="1472269" y="561789"/>
                    <a:pt x="1474258" y="563562"/>
                    <a:pt x="1476375" y="565150"/>
                  </a:cubicBezTo>
                  <a:cubicBezTo>
                    <a:pt x="1478997" y="570395"/>
                    <a:pt x="1484240" y="581323"/>
                    <a:pt x="1487487" y="585787"/>
                  </a:cubicBezTo>
                  <a:cubicBezTo>
                    <a:pt x="1489248" y="588208"/>
                    <a:pt x="1491720" y="590020"/>
                    <a:pt x="1493837" y="592137"/>
                  </a:cubicBezTo>
                  <a:cubicBezTo>
                    <a:pt x="1503158" y="613885"/>
                    <a:pt x="1493241" y="594545"/>
                    <a:pt x="1504950" y="609600"/>
                  </a:cubicBezTo>
                  <a:cubicBezTo>
                    <a:pt x="1506844" y="612035"/>
                    <a:pt x="1507943" y="615009"/>
                    <a:pt x="1509712" y="617537"/>
                  </a:cubicBezTo>
                  <a:cubicBezTo>
                    <a:pt x="1514508" y="624388"/>
                    <a:pt x="1516691" y="626104"/>
                    <a:pt x="1522412" y="631825"/>
                  </a:cubicBezTo>
                  <a:cubicBezTo>
                    <a:pt x="1523470" y="635000"/>
                    <a:pt x="1523962" y="638424"/>
                    <a:pt x="1525587" y="641350"/>
                  </a:cubicBezTo>
                  <a:cubicBezTo>
                    <a:pt x="1526677" y="643312"/>
                    <a:pt x="1529063" y="644273"/>
                    <a:pt x="1530350" y="646112"/>
                  </a:cubicBezTo>
                  <a:cubicBezTo>
                    <a:pt x="1532797" y="649607"/>
                    <a:pt x="1534704" y="653454"/>
                    <a:pt x="1536700" y="657225"/>
                  </a:cubicBezTo>
                  <a:cubicBezTo>
                    <a:pt x="1537606" y="658936"/>
                    <a:pt x="1543898" y="673295"/>
                    <a:pt x="1547812" y="677862"/>
                  </a:cubicBezTo>
                  <a:cubicBezTo>
                    <a:pt x="1549760" y="680135"/>
                    <a:pt x="1551925" y="682223"/>
                    <a:pt x="1554162" y="684212"/>
                  </a:cubicBezTo>
                  <a:cubicBezTo>
                    <a:pt x="1556695" y="686463"/>
                    <a:pt x="1559454" y="688445"/>
                    <a:pt x="1562100" y="690562"/>
                  </a:cubicBezTo>
                  <a:cubicBezTo>
                    <a:pt x="1559983" y="691091"/>
                    <a:pt x="1557930" y="692228"/>
                    <a:pt x="1555750" y="692150"/>
                  </a:cubicBezTo>
                  <a:cubicBezTo>
                    <a:pt x="1523759" y="691008"/>
                    <a:pt x="1525890" y="690806"/>
                    <a:pt x="1503362" y="685800"/>
                  </a:cubicBezTo>
                  <a:cubicBezTo>
                    <a:pt x="1501245" y="684742"/>
                    <a:pt x="1499067" y="683799"/>
                    <a:pt x="1497012" y="682625"/>
                  </a:cubicBezTo>
                  <a:cubicBezTo>
                    <a:pt x="1495356" y="681678"/>
                    <a:pt x="1494127" y="679791"/>
                    <a:pt x="1492250" y="679450"/>
                  </a:cubicBezTo>
                  <a:cubicBezTo>
                    <a:pt x="1482303" y="677641"/>
                    <a:pt x="1472119" y="677529"/>
                    <a:pt x="1462087" y="676275"/>
                  </a:cubicBezTo>
                  <a:cubicBezTo>
                    <a:pt x="1459410" y="675940"/>
                    <a:pt x="1456734" y="675462"/>
                    <a:pt x="1454150" y="674687"/>
                  </a:cubicBezTo>
                  <a:cubicBezTo>
                    <a:pt x="1451420" y="673868"/>
                    <a:pt x="1448858" y="672570"/>
                    <a:pt x="1446212" y="671512"/>
                  </a:cubicBezTo>
                  <a:cubicBezTo>
                    <a:pt x="1444095" y="669395"/>
                    <a:pt x="1442199" y="667032"/>
                    <a:pt x="1439862" y="665162"/>
                  </a:cubicBezTo>
                  <a:cubicBezTo>
                    <a:pt x="1436882" y="662778"/>
                    <a:pt x="1433035" y="661510"/>
                    <a:pt x="1430337" y="658812"/>
                  </a:cubicBezTo>
                  <a:cubicBezTo>
                    <a:pt x="1424341" y="652816"/>
                    <a:pt x="1420515" y="643603"/>
                    <a:pt x="1416050" y="636587"/>
                  </a:cubicBezTo>
                  <a:cubicBezTo>
                    <a:pt x="1414629" y="634355"/>
                    <a:pt x="1412875" y="632354"/>
                    <a:pt x="1411287" y="630237"/>
                  </a:cubicBezTo>
                  <a:cubicBezTo>
                    <a:pt x="1410229" y="625475"/>
                    <a:pt x="1409452" y="620641"/>
                    <a:pt x="1408112" y="615950"/>
                  </a:cubicBezTo>
                  <a:cubicBezTo>
                    <a:pt x="1407329" y="613210"/>
                    <a:pt x="1407615" y="608986"/>
                    <a:pt x="1404937" y="608012"/>
                  </a:cubicBezTo>
                  <a:cubicBezTo>
                    <a:pt x="1400434" y="606374"/>
                    <a:pt x="1395412" y="609071"/>
                    <a:pt x="1390650" y="609600"/>
                  </a:cubicBezTo>
                  <a:cubicBezTo>
                    <a:pt x="1388533" y="610129"/>
                    <a:pt x="1386207" y="610128"/>
                    <a:pt x="1384300" y="611187"/>
                  </a:cubicBezTo>
                  <a:cubicBezTo>
                    <a:pt x="1370310" y="618959"/>
                    <a:pt x="1382973" y="617126"/>
                    <a:pt x="1366837" y="620712"/>
                  </a:cubicBezTo>
                  <a:cubicBezTo>
                    <a:pt x="1350869" y="624260"/>
                    <a:pt x="1343609" y="624209"/>
                    <a:pt x="1327150" y="625475"/>
                  </a:cubicBezTo>
                  <a:cubicBezTo>
                    <a:pt x="1312646" y="632727"/>
                    <a:pt x="1326652" y="627062"/>
                    <a:pt x="1296987" y="627062"/>
                  </a:cubicBezTo>
                  <a:cubicBezTo>
                    <a:pt x="1290088" y="627062"/>
                    <a:pt x="1283229" y="628121"/>
                    <a:pt x="1276350" y="628650"/>
                  </a:cubicBezTo>
                  <a:cubicBezTo>
                    <a:pt x="1272646" y="631296"/>
                    <a:pt x="1268049" y="633008"/>
                    <a:pt x="1265237" y="636587"/>
                  </a:cubicBezTo>
                  <a:cubicBezTo>
                    <a:pt x="1254046" y="650830"/>
                    <a:pt x="1258871" y="648454"/>
                    <a:pt x="1263650" y="660400"/>
                  </a:cubicBezTo>
                  <a:cubicBezTo>
                    <a:pt x="1265514" y="665061"/>
                    <a:pt x="1265330" y="670725"/>
                    <a:pt x="1268412" y="674687"/>
                  </a:cubicBezTo>
                  <a:cubicBezTo>
                    <a:pt x="1281119" y="691024"/>
                    <a:pt x="1285818" y="688965"/>
                    <a:pt x="1303337" y="692150"/>
                  </a:cubicBezTo>
                  <a:cubicBezTo>
                    <a:pt x="1306512" y="694796"/>
                    <a:pt x="1309940" y="697165"/>
                    <a:pt x="1312862" y="700087"/>
                  </a:cubicBezTo>
                  <a:cubicBezTo>
                    <a:pt x="1315785" y="703009"/>
                    <a:pt x="1317742" y="706832"/>
                    <a:pt x="1320800" y="709612"/>
                  </a:cubicBezTo>
                  <a:cubicBezTo>
                    <a:pt x="1323624" y="712179"/>
                    <a:pt x="1327313" y="713619"/>
                    <a:pt x="1330325" y="715962"/>
                  </a:cubicBezTo>
                  <a:cubicBezTo>
                    <a:pt x="1332097" y="717340"/>
                    <a:pt x="1333125" y="719635"/>
                    <a:pt x="1335087" y="720725"/>
                  </a:cubicBezTo>
                  <a:cubicBezTo>
                    <a:pt x="1338013" y="722350"/>
                    <a:pt x="1341437" y="722842"/>
                    <a:pt x="1344612" y="723900"/>
                  </a:cubicBezTo>
                  <a:cubicBezTo>
                    <a:pt x="1346200" y="726546"/>
                    <a:pt x="1347193" y="729655"/>
                    <a:pt x="1349375" y="731837"/>
                  </a:cubicBezTo>
                  <a:cubicBezTo>
                    <a:pt x="1351048" y="733510"/>
                    <a:pt x="1353756" y="733699"/>
                    <a:pt x="1355725" y="735012"/>
                  </a:cubicBezTo>
                  <a:cubicBezTo>
                    <a:pt x="1358544" y="736891"/>
                    <a:pt x="1361016" y="739245"/>
                    <a:pt x="1363662" y="741362"/>
                  </a:cubicBezTo>
                  <a:cubicBezTo>
                    <a:pt x="1366742" y="747522"/>
                    <a:pt x="1369968" y="750962"/>
                    <a:pt x="1365250" y="758825"/>
                  </a:cubicBezTo>
                  <a:cubicBezTo>
                    <a:pt x="1363662" y="761471"/>
                    <a:pt x="1360009" y="762089"/>
                    <a:pt x="1357312" y="763587"/>
                  </a:cubicBezTo>
                  <a:cubicBezTo>
                    <a:pt x="1355243" y="764736"/>
                    <a:pt x="1353017" y="765588"/>
                    <a:pt x="1350962" y="766762"/>
                  </a:cubicBezTo>
                  <a:cubicBezTo>
                    <a:pt x="1349306" y="767709"/>
                    <a:pt x="1348010" y="769334"/>
                    <a:pt x="1346200" y="769937"/>
                  </a:cubicBezTo>
                  <a:cubicBezTo>
                    <a:pt x="1341572" y="771480"/>
                    <a:pt x="1336675" y="772054"/>
                    <a:pt x="1331912" y="773112"/>
                  </a:cubicBezTo>
                  <a:cubicBezTo>
                    <a:pt x="1325033" y="772583"/>
                    <a:pt x="1318098" y="772548"/>
                    <a:pt x="1311275" y="771525"/>
                  </a:cubicBezTo>
                  <a:cubicBezTo>
                    <a:pt x="1307465" y="770954"/>
                    <a:pt x="1303912" y="769232"/>
                    <a:pt x="1300162" y="768350"/>
                  </a:cubicBezTo>
                  <a:cubicBezTo>
                    <a:pt x="1294909" y="767114"/>
                    <a:pt x="1289642" y="765844"/>
                    <a:pt x="1284287" y="765175"/>
                  </a:cubicBezTo>
                  <a:cubicBezTo>
                    <a:pt x="1276917" y="764254"/>
                    <a:pt x="1269460" y="764240"/>
                    <a:pt x="1262062" y="763587"/>
                  </a:cubicBezTo>
                  <a:cubicBezTo>
                    <a:pt x="1251467" y="762652"/>
                    <a:pt x="1240895" y="761470"/>
                    <a:pt x="1230312" y="760412"/>
                  </a:cubicBezTo>
                  <a:cubicBezTo>
                    <a:pt x="1217612" y="762529"/>
                    <a:pt x="1204465" y="762809"/>
                    <a:pt x="1192212" y="766762"/>
                  </a:cubicBezTo>
                  <a:cubicBezTo>
                    <a:pt x="1187569" y="768260"/>
                    <a:pt x="1184936" y="773273"/>
                    <a:pt x="1181100" y="776287"/>
                  </a:cubicBezTo>
                  <a:cubicBezTo>
                    <a:pt x="1177520" y="779100"/>
                    <a:pt x="1173691" y="781579"/>
                    <a:pt x="1169987" y="784225"/>
                  </a:cubicBezTo>
                  <a:cubicBezTo>
                    <a:pt x="1163188" y="797822"/>
                    <a:pt x="1169855" y="783883"/>
                    <a:pt x="1160462" y="808037"/>
                  </a:cubicBezTo>
                  <a:cubicBezTo>
                    <a:pt x="1159001" y="811793"/>
                    <a:pt x="1157864" y="815750"/>
                    <a:pt x="1155700" y="819150"/>
                  </a:cubicBezTo>
                  <a:cubicBezTo>
                    <a:pt x="1153747" y="822220"/>
                    <a:pt x="1141545" y="832147"/>
                    <a:pt x="1139825" y="833437"/>
                  </a:cubicBezTo>
                  <a:cubicBezTo>
                    <a:pt x="1130098" y="840732"/>
                    <a:pt x="1122382" y="846447"/>
                    <a:pt x="1111250" y="850900"/>
                  </a:cubicBezTo>
                  <a:cubicBezTo>
                    <a:pt x="1107673" y="852331"/>
                    <a:pt x="1103841" y="853017"/>
                    <a:pt x="1100137" y="854075"/>
                  </a:cubicBezTo>
                  <a:cubicBezTo>
                    <a:pt x="1096433" y="856192"/>
                    <a:pt x="1092909" y="858660"/>
                    <a:pt x="1089025" y="860425"/>
                  </a:cubicBezTo>
                  <a:cubicBezTo>
                    <a:pt x="1087039" y="861328"/>
                    <a:pt x="1084525" y="860856"/>
                    <a:pt x="1082675" y="862012"/>
                  </a:cubicBezTo>
                  <a:cubicBezTo>
                    <a:pt x="1080137" y="863598"/>
                    <a:pt x="1078786" y="866658"/>
                    <a:pt x="1076325" y="868362"/>
                  </a:cubicBezTo>
                  <a:cubicBezTo>
                    <a:pt x="1071845" y="871463"/>
                    <a:pt x="1066800" y="873654"/>
                    <a:pt x="1062037" y="876300"/>
                  </a:cubicBezTo>
                  <a:cubicBezTo>
                    <a:pt x="1056216" y="883179"/>
                    <a:pt x="1046761" y="888195"/>
                    <a:pt x="1044575" y="896937"/>
                  </a:cubicBezTo>
                  <a:cubicBezTo>
                    <a:pt x="1044046" y="899054"/>
                    <a:pt x="1043478" y="901161"/>
                    <a:pt x="1042987" y="903287"/>
                  </a:cubicBezTo>
                  <a:cubicBezTo>
                    <a:pt x="1041890" y="908041"/>
                    <a:pt x="1041355" y="912947"/>
                    <a:pt x="1039812" y="917575"/>
                  </a:cubicBezTo>
                  <a:cubicBezTo>
                    <a:pt x="1037109" y="925685"/>
                    <a:pt x="1033696" y="933547"/>
                    <a:pt x="1030287" y="941387"/>
                  </a:cubicBezTo>
                  <a:cubicBezTo>
                    <a:pt x="1028400" y="945727"/>
                    <a:pt x="1027284" y="950740"/>
                    <a:pt x="1023937" y="954087"/>
                  </a:cubicBezTo>
                  <a:cubicBezTo>
                    <a:pt x="1021087" y="956937"/>
                    <a:pt x="1016529" y="957262"/>
                    <a:pt x="1012825" y="958850"/>
                  </a:cubicBezTo>
                  <a:cubicBezTo>
                    <a:pt x="1011767" y="960967"/>
                    <a:pt x="1011419" y="963628"/>
                    <a:pt x="1009650" y="965200"/>
                  </a:cubicBezTo>
                  <a:cubicBezTo>
                    <a:pt x="1006461" y="968034"/>
                    <a:pt x="1002136" y="969260"/>
                    <a:pt x="998537" y="971550"/>
                  </a:cubicBezTo>
                  <a:cubicBezTo>
                    <a:pt x="996305" y="972970"/>
                    <a:pt x="994304" y="974725"/>
                    <a:pt x="992187" y="976312"/>
                  </a:cubicBezTo>
                  <a:cubicBezTo>
                    <a:pt x="981261" y="974127"/>
                    <a:pt x="976763" y="975801"/>
                    <a:pt x="981075" y="955675"/>
                  </a:cubicBezTo>
                  <a:cubicBezTo>
                    <a:pt x="981672" y="952889"/>
                    <a:pt x="986463" y="953774"/>
                    <a:pt x="989012" y="952500"/>
                  </a:cubicBezTo>
                  <a:cubicBezTo>
                    <a:pt x="1011114" y="941449"/>
                    <a:pt x="988276" y="950100"/>
                    <a:pt x="1014412" y="941387"/>
                  </a:cubicBezTo>
                  <a:cubicBezTo>
                    <a:pt x="1018116" y="937154"/>
                    <a:pt x="1020608" y="931419"/>
                    <a:pt x="1025525" y="928687"/>
                  </a:cubicBezTo>
                  <a:cubicBezTo>
                    <a:pt x="1027193" y="927760"/>
                    <a:pt x="1029303" y="931640"/>
                    <a:pt x="1028700" y="933450"/>
                  </a:cubicBezTo>
                  <a:cubicBezTo>
                    <a:pt x="1027863" y="935960"/>
                    <a:pt x="1024582" y="936792"/>
                    <a:pt x="1022350" y="938212"/>
                  </a:cubicBezTo>
                  <a:cubicBezTo>
                    <a:pt x="1018751" y="940502"/>
                    <a:pt x="1014941" y="942445"/>
                    <a:pt x="1011237" y="944562"/>
                  </a:cubicBezTo>
                  <a:cubicBezTo>
                    <a:pt x="1009120" y="948266"/>
                    <a:pt x="1007523" y="952320"/>
                    <a:pt x="1004887" y="955675"/>
                  </a:cubicBezTo>
                  <a:cubicBezTo>
                    <a:pt x="996615" y="966204"/>
                    <a:pt x="996421" y="965464"/>
                    <a:pt x="987425" y="969962"/>
                  </a:cubicBezTo>
                  <a:cubicBezTo>
                    <a:pt x="986367" y="974725"/>
                    <a:pt x="986313" y="979829"/>
                    <a:pt x="984250" y="984250"/>
                  </a:cubicBezTo>
                  <a:cubicBezTo>
                    <a:pt x="981138" y="990918"/>
                    <a:pt x="975445" y="994425"/>
                    <a:pt x="969962" y="998537"/>
                  </a:cubicBezTo>
                  <a:cubicBezTo>
                    <a:pt x="967845" y="1002770"/>
                    <a:pt x="965613" y="1006948"/>
                    <a:pt x="963612" y="1011237"/>
                  </a:cubicBezTo>
                  <a:cubicBezTo>
                    <a:pt x="961908" y="1014889"/>
                    <a:pt x="961014" y="1018950"/>
                    <a:pt x="958850" y="1022350"/>
                  </a:cubicBezTo>
                  <a:cubicBezTo>
                    <a:pt x="957243" y="1024875"/>
                    <a:pt x="954448" y="1026427"/>
                    <a:pt x="952500" y="1028700"/>
                  </a:cubicBezTo>
                  <a:cubicBezTo>
                    <a:pt x="951258" y="1030148"/>
                    <a:pt x="950272" y="1031806"/>
                    <a:pt x="949325" y="1033462"/>
                  </a:cubicBezTo>
                  <a:cubicBezTo>
                    <a:pt x="948151" y="1035517"/>
                    <a:pt x="946981" y="1037596"/>
                    <a:pt x="946150" y="1039812"/>
                  </a:cubicBezTo>
                  <a:cubicBezTo>
                    <a:pt x="945384" y="1041855"/>
                    <a:pt x="946105" y="1044619"/>
                    <a:pt x="944562" y="1046162"/>
                  </a:cubicBezTo>
                  <a:cubicBezTo>
                    <a:pt x="943019" y="1047705"/>
                    <a:pt x="940329" y="1047221"/>
                    <a:pt x="938212" y="1047750"/>
                  </a:cubicBezTo>
                  <a:cubicBezTo>
                    <a:pt x="937154" y="1049867"/>
                    <a:pt x="936552" y="1052282"/>
                    <a:pt x="935037" y="1054100"/>
                  </a:cubicBezTo>
                  <a:cubicBezTo>
                    <a:pt x="933816" y="1055566"/>
                    <a:pt x="931624" y="1055926"/>
                    <a:pt x="930275" y="1057275"/>
                  </a:cubicBezTo>
                  <a:cubicBezTo>
                    <a:pt x="928926" y="1058624"/>
                    <a:pt x="928158" y="1060450"/>
                    <a:pt x="927100" y="1062037"/>
                  </a:cubicBezTo>
                  <a:cubicBezTo>
                    <a:pt x="926042" y="1065212"/>
                    <a:pt x="925327" y="1068523"/>
                    <a:pt x="923925" y="1071562"/>
                  </a:cubicBezTo>
                  <a:cubicBezTo>
                    <a:pt x="920093" y="1079866"/>
                    <a:pt x="917760" y="1082429"/>
                    <a:pt x="912812" y="1089025"/>
                  </a:cubicBezTo>
                  <a:cubicBezTo>
                    <a:pt x="913870" y="1098550"/>
                    <a:pt x="913465" y="1108354"/>
                    <a:pt x="915987" y="1117600"/>
                  </a:cubicBezTo>
                  <a:cubicBezTo>
                    <a:pt x="916775" y="1120488"/>
                    <a:pt x="920677" y="1121459"/>
                    <a:pt x="922337" y="1123950"/>
                  </a:cubicBezTo>
                  <a:cubicBezTo>
                    <a:pt x="923918" y="1126321"/>
                    <a:pt x="924355" y="1129283"/>
                    <a:pt x="925512" y="1131887"/>
                  </a:cubicBezTo>
                  <a:cubicBezTo>
                    <a:pt x="926473" y="1134050"/>
                    <a:pt x="927629" y="1136120"/>
                    <a:pt x="928687" y="1138237"/>
                  </a:cubicBezTo>
                  <a:cubicBezTo>
                    <a:pt x="930443" y="1154037"/>
                    <a:pt x="933970" y="1177414"/>
                    <a:pt x="927100" y="1190625"/>
                  </a:cubicBezTo>
                  <a:cubicBezTo>
                    <a:pt x="924403" y="1195811"/>
                    <a:pt x="915458" y="1191683"/>
                    <a:pt x="909637" y="1192212"/>
                  </a:cubicBezTo>
                  <a:cubicBezTo>
                    <a:pt x="906462" y="1193270"/>
                    <a:pt x="903438" y="1195017"/>
                    <a:pt x="900112" y="1195387"/>
                  </a:cubicBezTo>
                  <a:cubicBezTo>
                    <a:pt x="894040" y="1196062"/>
                    <a:pt x="886763" y="1183977"/>
                    <a:pt x="885825" y="1182687"/>
                  </a:cubicBezTo>
                  <a:cubicBezTo>
                    <a:pt x="882611" y="1178268"/>
                    <a:pt x="878719" y="1164962"/>
                    <a:pt x="877887" y="1162050"/>
                  </a:cubicBezTo>
                  <a:cubicBezTo>
                    <a:pt x="876829" y="1158346"/>
                    <a:pt x="875646" y="1154675"/>
                    <a:pt x="874712" y="1150937"/>
                  </a:cubicBezTo>
                  <a:cubicBezTo>
                    <a:pt x="873529" y="1146204"/>
                    <a:pt x="872972" y="1141313"/>
                    <a:pt x="871537" y="1136650"/>
                  </a:cubicBezTo>
                  <a:cubicBezTo>
                    <a:pt x="870841" y="1134388"/>
                    <a:pt x="869420" y="1132417"/>
                    <a:pt x="868362" y="1130300"/>
                  </a:cubicBezTo>
                  <a:cubicBezTo>
                    <a:pt x="867833" y="1124479"/>
                    <a:pt x="867642" y="1118617"/>
                    <a:pt x="866775" y="1112837"/>
                  </a:cubicBezTo>
                  <a:cubicBezTo>
                    <a:pt x="865326" y="1103178"/>
                    <a:pt x="864042" y="1098751"/>
                    <a:pt x="860425" y="1090612"/>
                  </a:cubicBezTo>
                  <a:cubicBezTo>
                    <a:pt x="859464" y="1088449"/>
                    <a:pt x="858790" y="1086059"/>
                    <a:pt x="857250" y="1084262"/>
                  </a:cubicBezTo>
                  <a:cubicBezTo>
                    <a:pt x="855528" y="1082253"/>
                    <a:pt x="853053" y="1081038"/>
                    <a:pt x="850900" y="1079500"/>
                  </a:cubicBezTo>
                  <a:cubicBezTo>
                    <a:pt x="846694" y="1076496"/>
                    <a:pt x="844711" y="1075339"/>
                    <a:pt x="839787" y="1073150"/>
                  </a:cubicBezTo>
                  <a:cubicBezTo>
                    <a:pt x="837183" y="1071993"/>
                    <a:pt x="834454" y="1071132"/>
                    <a:pt x="831850" y="1069975"/>
                  </a:cubicBezTo>
                  <a:cubicBezTo>
                    <a:pt x="829687" y="1069014"/>
                    <a:pt x="827762" y="1067496"/>
                    <a:pt x="825500" y="1066800"/>
                  </a:cubicBezTo>
                  <a:cubicBezTo>
                    <a:pt x="820837" y="1065365"/>
                    <a:pt x="815975" y="1064683"/>
                    <a:pt x="811212" y="1063625"/>
                  </a:cubicBezTo>
                  <a:cubicBezTo>
                    <a:pt x="796064" y="1064466"/>
                    <a:pt x="777200" y="1064587"/>
                    <a:pt x="762000" y="1068387"/>
                  </a:cubicBezTo>
                  <a:cubicBezTo>
                    <a:pt x="745525" y="1072506"/>
                    <a:pt x="748601" y="1073911"/>
                    <a:pt x="736600" y="1077912"/>
                  </a:cubicBezTo>
                  <a:cubicBezTo>
                    <a:pt x="734530" y="1078602"/>
                    <a:pt x="732286" y="1078717"/>
                    <a:pt x="730250" y="1079500"/>
                  </a:cubicBezTo>
                  <a:cubicBezTo>
                    <a:pt x="725386" y="1081371"/>
                    <a:pt x="721018" y="1084586"/>
                    <a:pt x="715962" y="1085850"/>
                  </a:cubicBezTo>
                  <a:cubicBezTo>
                    <a:pt x="708194" y="1087792"/>
                    <a:pt x="700087" y="1087967"/>
                    <a:pt x="692150" y="1089025"/>
                  </a:cubicBezTo>
                  <a:cubicBezTo>
                    <a:pt x="689504" y="1090083"/>
                    <a:pt x="686961" y="1091450"/>
                    <a:pt x="684212" y="1092200"/>
                  </a:cubicBezTo>
                  <a:cubicBezTo>
                    <a:pt x="681107" y="1093047"/>
                    <a:pt x="677893" y="1093496"/>
                    <a:pt x="674687" y="1093787"/>
                  </a:cubicBezTo>
                  <a:cubicBezTo>
                    <a:pt x="660419" y="1095084"/>
                    <a:pt x="646112" y="1095904"/>
                    <a:pt x="631825" y="1096962"/>
                  </a:cubicBezTo>
                  <a:cubicBezTo>
                    <a:pt x="581332" y="1104730"/>
                    <a:pt x="644354" y="1095234"/>
                    <a:pt x="585787" y="1103312"/>
                  </a:cubicBezTo>
                  <a:cubicBezTo>
                    <a:pt x="578892" y="1104263"/>
                    <a:pt x="572029" y="1105429"/>
                    <a:pt x="565150" y="1106487"/>
                  </a:cubicBezTo>
                  <a:cubicBezTo>
                    <a:pt x="551011" y="1115912"/>
                    <a:pt x="575433" y="1100754"/>
                    <a:pt x="539750" y="1111250"/>
                  </a:cubicBezTo>
                  <a:cubicBezTo>
                    <a:pt x="536878" y="1112095"/>
                    <a:pt x="535717" y="1115705"/>
                    <a:pt x="533400" y="1117600"/>
                  </a:cubicBezTo>
                  <a:cubicBezTo>
                    <a:pt x="529877" y="1120482"/>
                    <a:pt x="525991" y="1122891"/>
                    <a:pt x="522287" y="1125537"/>
                  </a:cubicBezTo>
                  <a:cubicBezTo>
                    <a:pt x="520505" y="1129101"/>
                    <a:pt x="515773" y="1137816"/>
                    <a:pt x="515937" y="1141412"/>
                  </a:cubicBezTo>
                  <a:cubicBezTo>
                    <a:pt x="517073" y="1166392"/>
                    <a:pt x="517964" y="1159862"/>
                    <a:pt x="523875" y="1173162"/>
                  </a:cubicBezTo>
                  <a:cubicBezTo>
                    <a:pt x="525032" y="1175766"/>
                    <a:pt x="525509" y="1178703"/>
                    <a:pt x="527050" y="1181100"/>
                  </a:cubicBezTo>
                  <a:cubicBezTo>
                    <a:pt x="547246" y="1212517"/>
                    <a:pt x="532471" y="1184004"/>
                    <a:pt x="541337" y="1201737"/>
                  </a:cubicBezTo>
                  <a:cubicBezTo>
                    <a:pt x="542593" y="1208016"/>
                    <a:pt x="545714" y="1223376"/>
                    <a:pt x="546100" y="1227137"/>
                  </a:cubicBezTo>
                  <a:cubicBezTo>
                    <a:pt x="551052" y="1275418"/>
                    <a:pt x="537109" y="1262462"/>
                    <a:pt x="555625" y="1276350"/>
                  </a:cubicBezTo>
                  <a:cubicBezTo>
                    <a:pt x="556683" y="1279525"/>
                    <a:pt x="557175" y="1282949"/>
                    <a:pt x="558800" y="1285875"/>
                  </a:cubicBezTo>
                  <a:cubicBezTo>
                    <a:pt x="562040" y="1291707"/>
                    <a:pt x="567229" y="1291859"/>
                    <a:pt x="573087" y="1293812"/>
                  </a:cubicBezTo>
                  <a:cubicBezTo>
                    <a:pt x="574675" y="1295929"/>
                    <a:pt x="575979" y="1298291"/>
                    <a:pt x="577850" y="1300162"/>
                  </a:cubicBezTo>
                  <a:cubicBezTo>
                    <a:pt x="579721" y="1302033"/>
                    <a:pt x="582478" y="1302916"/>
                    <a:pt x="584200" y="1304925"/>
                  </a:cubicBezTo>
                  <a:cubicBezTo>
                    <a:pt x="585740" y="1306722"/>
                    <a:pt x="585860" y="1309457"/>
                    <a:pt x="587375" y="1311275"/>
                  </a:cubicBezTo>
                  <a:cubicBezTo>
                    <a:pt x="588596" y="1312741"/>
                    <a:pt x="590585" y="1313341"/>
                    <a:pt x="592137" y="1314450"/>
                  </a:cubicBezTo>
                  <a:cubicBezTo>
                    <a:pt x="597428" y="1318229"/>
                    <a:pt x="598761" y="1320178"/>
                    <a:pt x="604837" y="1322387"/>
                  </a:cubicBezTo>
                  <a:cubicBezTo>
                    <a:pt x="608458" y="1323704"/>
                    <a:pt x="612295" y="1324344"/>
                    <a:pt x="615950" y="1325562"/>
                  </a:cubicBezTo>
                  <a:cubicBezTo>
                    <a:pt x="637533" y="1332756"/>
                    <a:pt x="606430" y="1324373"/>
                    <a:pt x="636587" y="1331912"/>
                  </a:cubicBezTo>
                  <a:cubicBezTo>
                    <a:pt x="646725" y="1338670"/>
                    <a:pt x="646495" y="1340327"/>
                    <a:pt x="665162" y="1327150"/>
                  </a:cubicBezTo>
                  <a:cubicBezTo>
                    <a:pt x="668309" y="1324928"/>
                    <a:pt x="666743" y="1319544"/>
                    <a:pt x="668337" y="1316037"/>
                  </a:cubicBezTo>
                  <a:cubicBezTo>
                    <a:pt x="669432" y="1313628"/>
                    <a:pt x="671562" y="1311840"/>
                    <a:pt x="673100" y="1309687"/>
                  </a:cubicBezTo>
                  <a:cubicBezTo>
                    <a:pt x="674209" y="1308135"/>
                    <a:pt x="675033" y="1306373"/>
                    <a:pt x="676275" y="1304925"/>
                  </a:cubicBezTo>
                  <a:cubicBezTo>
                    <a:pt x="684803" y="1294976"/>
                    <a:pt x="681221" y="1300891"/>
                    <a:pt x="693737" y="1292225"/>
                  </a:cubicBezTo>
                  <a:cubicBezTo>
                    <a:pt x="697135" y="1289872"/>
                    <a:pt x="700000" y="1286824"/>
                    <a:pt x="703262" y="1284287"/>
                  </a:cubicBezTo>
                  <a:cubicBezTo>
                    <a:pt x="704768" y="1283116"/>
                    <a:pt x="706232" y="1281764"/>
                    <a:pt x="708025" y="1281112"/>
                  </a:cubicBezTo>
                  <a:cubicBezTo>
                    <a:pt x="712126" y="1279621"/>
                    <a:pt x="716554" y="1279220"/>
                    <a:pt x="720725" y="1277937"/>
                  </a:cubicBezTo>
                  <a:cubicBezTo>
                    <a:pt x="746607" y="1269973"/>
                    <a:pt x="713708" y="1278499"/>
                    <a:pt x="735012" y="1273175"/>
                  </a:cubicBezTo>
                  <a:cubicBezTo>
                    <a:pt x="736600" y="1272117"/>
                    <a:pt x="737982" y="1270652"/>
                    <a:pt x="739775" y="1270000"/>
                  </a:cubicBezTo>
                  <a:cubicBezTo>
                    <a:pt x="752971" y="1265202"/>
                    <a:pt x="752698" y="1266850"/>
                    <a:pt x="766762" y="1268412"/>
                  </a:cubicBezTo>
                  <a:cubicBezTo>
                    <a:pt x="768350" y="1272116"/>
                    <a:pt x="769723" y="1275920"/>
                    <a:pt x="771525" y="1279525"/>
                  </a:cubicBezTo>
                  <a:cubicBezTo>
                    <a:pt x="773433" y="1283341"/>
                    <a:pt x="777697" y="1286375"/>
                    <a:pt x="777875" y="1290637"/>
                  </a:cubicBezTo>
                  <a:cubicBezTo>
                    <a:pt x="778982" y="1317219"/>
                    <a:pt x="780650" y="1315113"/>
                    <a:pt x="768350" y="1319212"/>
                  </a:cubicBezTo>
                  <a:cubicBezTo>
                    <a:pt x="766233" y="1322387"/>
                    <a:pt x="764384" y="1325757"/>
                    <a:pt x="762000" y="1328737"/>
                  </a:cubicBezTo>
                  <a:cubicBezTo>
                    <a:pt x="760130" y="1331074"/>
                    <a:pt x="756202" y="1332145"/>
                    <a:pt x="755650" y="1335087"/>
                  </a:cubicBezTo>
                  <a:cubicBezTo>
                    <a:pt x="754952" y="1338807"/>
                    <a:pt x="756568" y="1357896"/>
                    <a:pt x="760412" y="1363662"/>
                  </a:cubicBezTo>
                  <a:cubicBezTo>
                    <a:pt x="761880" y="1365864"/>
                    <a:pt x="764891" y="1366554"/>
                    <a:pt x="766762" y="1368425"/>
                  </a:cubicBezTo>
                  <a:cubicBezTo>
                    <a:pt x="769684" y="1371347"/>
                    <a:pt x="771611" y="1375204"/>
                    <a:pt x="774700" y="1377950"/>
                  </a:cubicBezTo>
                  <a:cubicBezTo>
                    <a:pt x="785281" y="1387355"/>
                    <a:pt x="777268" y="1374494"/>
                    <a:pt x="785812" y="1385887"/>
                  </a:cubicBezTo>
                  <a:cubicBezTo>
                    <a:pt x="789246" y="1390466"/>
                    <a:pt x="792777" y="1395055"/>
                    <a:pt x="795337" y="1400175"/>
                  </a:cubicBezTo>
                  <a:cubicBezTo>
                    <a:pt x="796395" y="1402292"/>
                    <a:pt x="796997" y="1404707"/>
                    <a:pt x="798512" y="1406525"/>
                  </a:cubicBezTo>
                  <a:cubicBezTo>
                    <a:pt x="799734" y="1407991"/>
                    <a:pt x="801826" y="1408458"/>
                    <a:pt x="803275" y="1409700"/>
                  </a:cubicBezTo>
                  <a:cubicBezTo>
                    <a:pt x="805548" y="1411648"/>
                    <a:pt x="807864" y="1413629"/>
                    <a:pt x="809625" y="1416050"/>
                  </a:cubicBezTo>
                  <a:cubicBezTo>
                    <a:pt x="812134" y="1419500"/>
                    <a:pt x="813121" y="1423991"/>
                    <a:pt x="815975" y="1427162"/>
                  </a:cubicBezTo>
                  <a:cubicBezTo>
                    <a:pt x="817607" y="1428976"/>
                    <a:pt x="827544" y="1433741"/>
                    <a:pt x="830262" y="1435100"/>
                  </a:cubicBezTo>
                  <a:cubicBezTo>
                    <a:pt x="831850" y="1437217"/>
                    <a:pt x="833154" y="1439579"/>
                    <a:pt x="835025" y="1441450"/>
                  </a:cubicBezTo>
                  <a:cubicBezTo>
                    <a:pt x="837947" y="1444372"/>
                    <a:pt x="841933" y="1446188"/>
                    <a:pt x="844550" y="1449387"/>
                  </a:cubicBezTo>
                  <a:cubicBezTo>
                    <a:pt x="846798" y="1452134"/>
                    <a:pt x="847486" y="1455868"/>
                    <a:pt x="849312" y="1458912"/>
                  </a:cubicBezTo>
                  <a:cubicBezTo>
                    <a:pt x="852257" y="1463820"/>
                    <a:pt x="856277" y="1468080"/>
                    <a:pt x="858837" y="1473200"/>
                  </a:cubicBezTo>
                  <a:cubicBezTo>
                    <a:pt x="863016" y="1481558"/>
                    <a:pt x="860338" y="1477877"/>
                    <a:pt x="866775" y="1484312"/>
                  </a:cubicBezTo>
                  <a:cubicBezTo>
                    <a:pt x="867833" y="1486429"/>
                    <a:pt x="862806" y="1469495"/>
                    <a:pt x="869950" y="1490662"/>
                  </a:cubicBezTo>
                  <a:lnTo>
                    <a:pt x="860425" y="1501775"/>
                  </a:lnTo>
                  <a:cubicBezTo>
                    <a:pt x="863600" y="1516062"/>
                    <a:pt x="863405" y="1531546"/>
                    <a:pt x="869950" y="1544637"/>
                  </a:cubicBezTo>
                  <a:cubicBezTo>
                    <a:pt x="871008" y="1546754"/>
                    <a:pt x="871871" y="1548980"/>
                    <a:pt x="873125" y="1550987"/>
                  </a:cubicBezTo>
                  <a:cubicBezTo>
                    <a:pt x="878806" y="1560077"/>
                    <a:pt x="876583" y="1554261"/>
                    <a:pt x="881062" y="1562100"/>
                  </a:cubicBezTo>
                  <a:cubicBezTo>
                    <a:pt x="887080" y="1572631"/>
                    <a:pt x="880661" y="1564874"/>
                    <a:pt x="890587" y="1574800"/>
                  </a:cubicBezTo>
                  <a:cubicBezTo>
                    <a:pt x="892354" y="1580099"/>
                    <a:pt x="894902" y="1587334"/>
                    <a:pt x="895350" y="1592262"/>
                  </a:cubicBezTo>
                  <a:cubicBezTo>
                    <a:pt x="895501" y="1593929"/>
                    <a:pt x="895006" y="1595905"/>
                    <a:pt x="893762" y="1597025"/>
                  </a:cubicBezTo>
                  <a:cubicBezTo>
                    <a:pt x="880893" y="1608608"/>
                    <a:pt x="880639" y="1606421"/>
                    <a:pt x="865187" y="1608137"/>
                  </a:cubicBezTo>
                  <a:cubicBezTo>
                    <a:pt x="861483" y="1607079"/>
                    <a:pt x="857356" y="1606981"/>
                    <a:pt x="854075" y="1604962"/>
                  </a:cubicBezTo>
                  <a:cubicBezTo>
                    <a:pt x="842906" y="1598089"/>
                    <a:pt x="840993" y="1586463"/>
                    <a:pt x="833437" y="1576387"/>
                  </a:cubicBezTo>
                  <a:cubicBezTo>
                    <a:pt x="831850" y="1574270"/>
                    <a:pt x="829960" y="1572350"/>
                    <a:pt x="828675" y="1570037"/>
                  </a:cubicBezTo>
                  <a:cubicBezTo>
                    <a:pt x="826598" y="1566299"/>
                    <a:pt x="823651" y="1556222"/>
                    <a:pt x="822325" y="1552575"/>
                  </a:cubicBezTo>
                  <a:cubicBezTo>
                    <a:pt x="821351" y="1549897"/>
                    <a:pt x="820731" y="1547008"/>
                    <a:pt x="819150" y="1544637"/>
                  </a:cubicBezTo>
                  <a:cubicBezTo>
                    <a:pt x="817490" y="1542146"/>
                    <a:pt x="814917" y="1540404"/>
                    <a:pt x="812800" y="1538287"/>
                  </a:cubicBezTo>
                  <a:cubicBezTo>
                    <a:pt x="812639" y="1536515"/>
                    <a:pt x="813161" y="1518746"/>
                    <a:pt x="808037" y="1514475"/>
                  </a:cubicBezTo>
                  <a:cubicBezTo>
                    <a:pt x="806361" y="1513078"/>
                    <a:pt x="803804" y="1513416"/>
                    <a:pt x="801687" y="1512887"/>
                  </a:cubicBezTo>
                  <a:cubicBezTo>
                    <a:pt x="800201" y="1508429"/>
                    <a:pt x="798523" y="1500049"/>
                    <a:pt x="793750" y="1497012"/>
                  </a:cubicBezTo>
                  <a:cubicBezTo>
                    <a:pt x="789936" y="1494585"/>
                    <a:pt x="785283" y="1493837"/>
                    <a:pt x="781050" y="1492250"/>
                  </a:cubicBezTo>
                  <a:cubicBezTo>
                    <a:pt x="778404" y="1489075"/>
                    <a:pt x="776159" y="1485518"/>
                    <a:pt x="773112" y="1482725"/>
                  </a:cubicBezTo>
                  <a:cubicBezTo>
                    <a:pt x="766405" y="1476577"/>
                    <a:pt x="762780" y="1475177"/>
                    <a:pt x="755650" y="1471612"/>
                  </a:cubicBezTo>
                  <a:cubicBezTo>
                    <a:pt x="754592" y="1469495"/>
                    <a:pt x="754472" y="1466532"/>
                    <a:pt x="752475" y="1465262"/>
                  </a:cubicBezTo>
                  <a:cubicBezTo>
                    <a:pt x="748240" y="1462567"/>
                    <a:pt x="742848" y="1462365"/>
                    <a:pt x="738187" y="1460500"/>
                  </a:cubicBezTo>
                  <a:cubicBezTo>
                    <a:pt x="715968" y="1451612"/>
                    <a:pt x="733093" y="1457521"/>
                    <a:pt x="684212" y="1454150"/>
                  </a:cubicBezTo>
                  <a:lnTo>
                    <a:pt x="671512" y="1450975"/>
                  </a:lnTo>
                  <a:cubicBezTo>
                    <a:pt x="665594" y="1449609"/>
                    <a:pt x="659559" y="1449150"/>
                    <a:pt x="654050" y="1446212"/>
                  </a:cubicBezTo>
                  <a:cubicBezTo>
                    <a:pt x="648999" y="1443518"/>
                    <a:pt x="644670" y="1439632"/>
                    <a:pt x="639762" y="1436687"/>
                  </a:cubicBezTo>
                  <a:cubicBezTo>
                    <a:pt x="637116" y="1435100"/>
                    <a:pt x="634705" y="1433033"/>
                    <a:pt x="631825" y="1431925"/>
                  </a:cubicBezTo>
                  <a:cubicBezTo>
                    <a:pt x="627752" y="1430359"/>
                    <a:pt x="623358" y="1429808"/>
                    <a:pt x="619125" y="1428750"/>
                  </a:cubicBezTo>
                  <a:cubicBezTo>
                    <a:pt x="599919" y="1413385"/>
                    <a:pt x="609974" y="1416891"/>
                    <a:pt x="590550" y="1414462"/>
                  </a:cubicBezTo>
                  <a:cubicBezTo>
                    <a:pt x="587904" y="1413404"/>
                    <a:pt x="585216" y="1412444"/>
                    <a:pt x="582612" y="1411287"/>
                  </a:cubicBezTo>
                  <a:cubicBezTo>
                    <a:pt x="580449" y="1410326"/>
                    <a:pt x="578486" y="1408921"/>
                    <a:pt x="576262" y="1408112"/>
                  </a:cubicBezTo>
                  <a:cubicBezTo>
                    <a:pt x="572642" y="1406795"/>
                    <a:pt x="568770" y="1406254"/>
                    <a:pt x="565150" y="1404937"/>
                  </a:cubicBezTo>
                  <a:cubicBezTo>
                    <a:pt x="562926" y="1404128"/>
                    <a:pt x="561121" y="1402226"/>
                    <a:pt x="558800" y="1401762"/>
                  </a:cubicBezTo>
                  <a:cubicBezTo>
                    <a:pt x="553068" y="1400616"/>
                    <a:pt x="547158" y="1400704"/>
                    <a:pt x="541337" y="1400175"/>
                  </a:cubicBezTo>
                  <a:cubicBezTo>
                    <a:pt x="520895" y="1391998"/>
                    <a:pt x="543013" y="1399968"/>
                    <a:pt x="498475" y="1393825"/>
                  </a:cubicBezTo>
                  <a:cubicBezTo>
                    <a:pt x="494659" y="1393299"/>
                    <a:pt x="491084" y="1391643"/>
                    <a:pt x="487362" y="1390650"/>
                  </a:cubicBezTo>
                  <a:cubicBezTo>
                    <a:pt x="460285" y="1383430"/>
                    <a:pt x="490258" y="1392154"/>
                    <a:pt x="458787" y="1382712"/>
                  </a:cubicBezTo>
                  <a:cubicBezTo>
                    <a:pt x="456670" y="1380595"/>
                    <a:pt x="455004" y="1377902"/>
                    <a:pt x="452437" y="1376362"/>
                  </a:cubicBezTo>
                  <a:cubicBezTo>
                    <a:pt x="449567" y="1374640"/>
                    <a:pt x="445959" y="1374572"/>
                    <a:pt x="442912" y="1373187"/>
                  </a:cubicBezTo>
                  <a:cubicBezTo>
                    <a:pt x="440103" y="1371910"/>
                    <a:pt x="437621" y="1370012"/>
                    <a:pt x="434975" y="1368425"/>
                  </a:cubicBezTo>
                  <a:cubicBezTo>
                    <a:pt x="433917" y="1366308"/>
                    <a:pt x="433358" y="1363856"/>
                    <a:pt x="431800" y="1362075"/>
                  </a:cubicBezTo>
                  <a:cubicBezTo>
                    <a:pt x="427234" y="1356857"/>
                    <a:pt x="423247" y="1355418"/>
                    <a:pt x="417512" y="1352550"/>
                  </a:cubicBezTo>
                  <a:cubicBezTo>
                    <a:pt x="416025" y="1350319"/>
                    <a:pt x="411106" y="1342750"/>
                    <a:pt x="409575" y="1341437"/>
                  </a:cubicBezTo>
                  <a:cubicBezTo>
                    <a:pt x="407778" y="1339897"/>
                    <a:pt x="405164" y="1339619"/>
                    <a:pt x="403225" y="1338262"/>
                  </a:cubicBezTo>
                  <a:cubicBezTo>
                    <a:pt x="399839" y="1335892"/>
                    <a:pt x="396962" y="1332862"/>
                    <a:pt x="393700" y="1330325"/>
                  </a:cubicBezTo>
                  <a:cubicBezTo>
                    <a:pt x="392194" y="1329154"/>
                    <a:pt x="390386" y="1328392"/>
                    <a:pt x="388937" y="1327150"/>
                  </a:cubicBezTo>
                  <a:cubicBezTo>
                    <a:pt x="379348" y="1318931"/>
                    <a:pt x="386576" y="1322130"/>
                    <a:pt x="377825" y="1319212"/>
                  </a:cubicBezTo>
                  <a:cubicBezTo>
                    <a:pt x="375708" y="1317095"/>
                    <a:pt x="373345" y="1315199"/>
                    <a:pt x="371475" y="1312862"/>
                  </a:cubicBezTo>
                  <a:cubicBezTo>
                    <a:pt x="362212" y="1301283"/>
                    <a:pt x="369616" y="1304833"/>
                    <a:pt x="360362" y="1301750"/>
                  </a:cubicBezTo>
                  <a:cubicBezTo>
                    <a:pt x="352829" y="1286683"/>
                    <a:pt x="357798" y="1291890"/>
                    <a:pt x="347662" y="1284287"/>
                  </a:cubicBezTo>
                  <a:cubicBezTo>
                    <a:pt x="345926" y="1277342"/>
                    <a:pt x="346590" y="1278044"/>
                    <a:pt x="342900" y="1271587"/>
                  </a:cubicBezTo>
                  <a:cubicBezTo>
                    <a:pt x="341953" y="1269931"/>
                    <a:pt x="341191" y="1268046"/>
                    <a:pt x="339725" y="1266825"/>
                  </a:cubicBezTo>
                  <a:cubicBezTo>
                    <a:pt x="337907" y="1265310"/>
                    <a:pt x="335492" y="1264708"/>
                    <a:pt x="333375" y="1263650"/>
                  </a:cubicBezTo>
                  <a:cubicBezTo>
                    <a:pt x="332317" y="1261533"/>
                    <a:pt x="331873" y="1258973"/>
                    <a:pt x="330200" y="1257300"/>
                  </a:cubicBezTo>
                  <a:cubicBezTo>
                    <a:pt x="329017" y="1256117"/>
                    <a:pt x="326620" y="1256895"/>
                    <a:pt x="325437" y="1255712"/>
                  </a:cubicBezTo>
                  <a:cubicBezTo>
                    <a:pt x="306914" y="1237189"/>
                    <a:pt x="327819" y="1252009"/>
                    <a:pt x="314325" y="1243012"/>
                  </a:cubicBezTo>
                  <a:cubicBezTo>
                    <a:pt x="307013" y="1232045"/>
                    <a:pt x="316779" y="1245369"/>
                    <a:pt x="301625" y="1231900"/>
                  </a:cubicBezTo>
                  <a:cubicBezTo>
                    <a:pt x="299647" y="1230142"/>
                    <a:pt x="299175" y="1226835"/>
                    <a:pt x="296862" y="1225550"/>
                  </a:cubicBezTo>
                  <a:cubicBezTo>
                    <a:pt x="294048" y="1223987"/>
                    <a:pt x="290512" y="1224491"/>
                    <a:pt x="287337" y="1223962"/>
                  </a:cubicBezTo>
                  <a:cubicBezTo>
                    <a:pt x="284691" y="1222904"/>
                    <a:pt x="282078" y="1221761"/>
                    <a:pt x="279400" y="1220787"/>
                  </a:cubicBezTo>
                  <a:cubicBezTo>
                    <a:pt x="276255" y="1219643"/>
                    <a:pt x="272813" y="1219215"/>
                    <a:pt x="269875" y="1217612"/>
                  </a:cubicBezTo>
                  <a:cubicBezTo>
                    <a:pt x="266900" y="1215989"/>
                    <a:pt x="265110" y="1212452"/>
                    <a:pt x="261937" y="1211262"/>
                  </a:cubicBezTo>
                  <a:cubicBezTo>
                    <a:pt x="256398" y="1209185"/>
                    <a:pt x="250276" y="1209247"/>
                    <a:pt x="244475" y="1208087"/>
                  </a:cubicBezTo>
                  <a:cubicBezTo>
                    <a:pt x="242336" y="1207659"/>
                    <a:pt x="240242" y="1207029"/>
                    <a:pt x="238125" y="1206500"/>
                  </a:cubicBezTo>
                  <a:cubicBezTo>
                    <a:pt x="233325" y="1203300"/>
                    <a:pt x="230862" y="1202108"/>
                    <a:pt x="227012" y="1196975"/>
                  </a:cubicBezTo>
                  <a:cubicBezTo>
                    <a:pt x="225592" y="1195082"/>
                    <a:pt x="225655" y="1192140"/>
                    <a:pt x="223837" y="1190625"/>
                  </a:cubicBezTo>
                  <a:cubicBezTo>
                    <a:pt x="222161" y="1189228"/>
                    <a:pt x="219604" y="1189566"/>
                    <a:pt x="217487" y="1189037"/>
                  </a:cubicBezTo>
                  <a:cubicBezTo>
                    <a:pt x="215900" y="1185862"/>
                    <a:pt x="214449" y="1182615"/>
                    <a:pt x="212725" y="1179512"/>
                  </a:cubicBezTo>
                  <a:cubicBezTo>
                    <a:pt x="211799" y="1177844"/>
                    <a:pt x="210455" y="1176430"/>
                    <a:pt x="209550" y="1174750"/>
                  </a:cubicBezTo>
                  <a:cubicBezTo>
                    <a:pt x="206745" y="1169541"/>
                    <a:pt x="206904" y="1161521"/>
                    <a:pt x="201612" y="1158875"/>
                  </a:cubicBezTo>
                  <a:lnTo>
                    <a:pt x="192087" y="1154112"/>
                  </a:lnTo>
                  <a:cubicBezTo>
                    <a:pt x="187256" y="1139618"/>
                    <a:pt x="191279" y="1146954"/>
                    <a:pt x="177800" y="1133475"/>
                  </a:cubicBezTo>
                  <a:lnTo>
                    <a:pt x="177800" y="1133475"/>
                  </a:lnTo>
                  <a:cubicBezTo>
                    <a:pt x="174701" y="1127277"/>
                    <a:pt x="175188" y="1127596"/>
                    <a:pt x="171450" y="1122362"/>
                  </a:cubicBezTo>
                  <a:cubicBezTo>
                    <a:pt x="169912" y="1120209"/>
                    <a:pt x="168558" y="1117883"/>
                    <a:pt x="166687" y="1116012"/>
                  </a:cubicBezTo>
                  <a:cubicBezTo>
                    <a:pt x="164816" y="1114141"/>
                    <a:pt x="162454" y="1112837"/>
                    <a:pt x="160337" y="1111250"/>
                  </a:cubicBezTo>
                  <a:cubicBezTo>
                    <a:pt x="149071" y="1088719"/>
                    <a:pt x="164966" y="1117882"/>
                    <a:pt x="152400" y="1101725"/>
                  </a:cubicBezTo>
                  <a:cubicBezTo>
                    <a:pt x="137976" y="1083178"/>
                    <a:pt x="155128" y="1096664"/>
                    <a:pt x="136525" y="1084262"/>
                  </a:cubicBezTo>
                  <a:cubicBezTo>
                    <a:pt x="135996" y="1081616"/>
                    <a:pt x="136473" y="1078543"/>
                    <a:pt x="134937" y="1076325"/>
                  </a:cubicBezTo>
                  <a:cubicBezTo>
                    <a:pt x="126607" y="1064294"/>
                    <a:pt x="126364" y="1065001"/>
                    <a:pt x="117475" y="1062037"/>
                  </a:cubicBezTo>
                  <a:cubicBezTo>
                    <a:pt x="110314" y="1054876"/>
                    <a:pt x="109096" y="1053334"/>
                    <a:pt x="100012" y="1046162"/>
                  </a:cubicBezTo>
                  <a:cubicBezTo>
                    <a:pt x="93782" y="1041244"/>
                    <a:pt x="86710" y="1037349"/>
                    <a:pt x="80962" y="1031875"/>
                  </a:cubicBezTo>
                  <a:cubicBezTo>
                    <a:pt x="53830" y="1006035"/>
                    <a:pt x="75013" y="1023318"/>
                    <a:pt x="61912" y="1006475"/>
                  </a:cubicBezTo>
                  <a:cubicBezTo>
                    <a:pt x="46953" y="987244"/>
                    <a:pt x="65329" y="1016174"/>
                    <a:pt x="47625" y="990600"/>
                  </a:cubicBezTo>
                  <a:cubicBezTo>
                    <a:pt x="35025" y="972400"/>
                    <a:pt x="48620" y="985608"/>
                    <a:pt x="31750" y="971550"/>
                  </a:cubicBezTo>
                  <a:cubicBezTo>
                    <a:pt x="29007" y="966064"/>
                    <a:pt x="27412" y="961891"/>
                    <a:pt x="23812" y="957262"/>
                  </a:cubicBezTo>
                  <a:cubicBezTo>
                    <a:pt x="21275" y="954000"/>
                    <a:pt x="18245" y="951123"/>
                    <a:pt x="15875" y="947737"/>
                  </a:cubicBezTo>
                  <a:cubicBezTo>
                    <a:pt x="14518" y="945798"/>
                    <a:pt x="14013" y="943356"/>
                    <a:pt x="12700" y="941387"/>
                  </a:cubicBezTo>
                  <a:cubicBezTo>
                    <a:pt x="10821" y="938568"/>
                    <a:pt x="8229" y="936269"/>
                    <a:pt x="6350" y="933450"/>
                  </a:cubicBezTo>
                  <a:cubicBezTo>
                    <a:pt x="5037" y="931481"/>
                    <a:pt x="4349" y="929155"/>
                    <a:pt x="3175" y="927100"/>
                  </a:cubicBezTo>
                  <a:cubicBezTo>
                    <a:pt x="2228" y="925443"/>
                    <a:pt x="1058" y="923925"/>
                    <a:pt x="0" y="922337"/>
                  </a:cubicBezTo>
                  <a:cubicBezTo>
                    <a:pt x="529" y="903816"/>
                    <a:pt x="201" y="885251"/>
                    <a:pt x="1587" y="866775"/>
                  </a:cubicBezTo>
                  <a:cubicBezTo>
                    <a:pt x="1800" y="863933"/>
                    <a:pt x="3605" y="861441"/>
                    <a:pt x="4762" y="858837"/>
                  </a:cubicBezTo>
                  <a:cubicBezTo>
                    <a:pt x="5723" y="856674"/>
                    <a:pt x="6976" y="854650"/>
                    <a:pt x="7937" y="852487"/>
                  </a:cubicBezTo>
                  <a:cubicBezTo>
                    <a:pt x="9094" y="849883"/>
                    <a:pt x="9955" y="847154"/>
                    <a:pt x="11112" y="844550"/>
                  </a:cubicBezTo>
                  <a:cubicBezTo>
                    <a:pt x="12073" y="842387"/>
                    <a:pt x="13308" y="840354"/>
                    <a:pt x="14287" y="838200"/>
                  </a:cubicBezTo>
                  <a:cubicBezTo>
                    <a:pt x="15955" y="834531"/>
                    <a:pt x="17382" y="830756"/>
                    <a:pt x="19050" y="827087"/>
                  </a:cubicBezTo>
                  <a:cubicBezTo>
                    <a:pt x="20029" y="824933"/>
                    <a:pt x="21264" y="822900"/>
                    <a:pt x="22225" y="820737"/>
                  </a:cubicBezTo>
                  <a:cubicBezTo>
                    <a:pt x="25312" y="813792"/>
                    <a:pt x="25878" y="810008"/>
                    <a:pt x="30162" y="803275"/>
                  </a:cubicBezTo>
                  <a:cubicBezTo>
                    <a:pt x="33541" y="797964"/>
                    <a:pt x="41769" y="789605"/>
                    <a:pt x="46037" y="785812"/>
                  </a:cubicBezTo>
                  <a:cubicBezTo>
                    <a:pt x="47463" y="784544"/>
                    <a:pt x="49451" y="783986"/>
                    <a:pt x="50800" y="782637"/>
                  </a:cubicBezTo>
                  <a:cubicBezTo>
                    <a:pt x="75686" y="757753"/>
                    <a:pt x="43720" y="788277"/>
                    <a:pt x="60325" y="768350"/>
                  </a:cubicBezTo>
                  <a:cubicBezTo>
                    <a:pt x="61546" y="766884"/>
                    <a:pt x="63738" y="766524"/>
                    <a:pt x="65087" y="765175"/>
                  </a:cubicBezTo>
                  <a:cubicBezTo>
                    <a:pt x="67483" y="762779"/>
                    <a:pt x="69557" y="760056"/>
                    <a:pt x="71437" y="757237"/>
                  </a:cubicBezTo>
                  <a:cubicBezTo>
                    <a:pt x="78466" y="746693"/>
                    <a:pt x="70169" y="754786"/>
                    <a:pt x="79375" y="742950"/>
                  </a:cubicBezTo>
                  <a:cubicBezTo>
                    <a:pt x="81213" y="740587"/>
                    <a:pt x="83777" y="738873"/>
                    <a:pt x="85725" y="736600"/>
                  </a:cubicBezTo>
                  <a:cubicBezTo>
                    <a:pt x="86967" y="735151"/>
                    <a:pt x="87551" y="733186"/>
                    <a:pt x="88900" y="731837"/>
                  </a:cubicBezTo>
                  <a:cubicBezTo>
                    <a:pt x="91296" y="729441"/>
                    <a:pt x="94570" y="728005"/>
                    <a:pt x="96837" y="725487"/>
                  </a:cubicBezTo>
                  <a:cubicBezTo>
                    <a:pt x="113070" y="707450"/>
                    <a:pt x="94299" y="722627"/>
                    <a:pt x="109537" y="711200"/>
                  </a:cubicBezTo>
                  <a:cubicBezTo>
                    <a:pt x="112364" y="694244"/>
                    <a:pt x="107934" y="708043"/>
                    <a:pt x="120650" y="693737"/>
                  </a:cubicBezTo>
                  <a:cubicBezTo>
                    <a:pt x="122222" y="691968"/>
                    <a:pt x="122450" y="689313"/>
                    <a:pt x="123825" y="687387"/>
                  </a:cubicBezTo>
                  <a:cubicBezTo>
                    <a:pt x="125130" y="685560"/>
                    <a:pt x="127282" y="684452"/>
                    <a:pt x="128587" y="682625"/>
                  </a:cubicBezTo>
                  <a:cubicBezTo>
                    <a:pt x="129962" y="680699"/>
                    <a:pt x="130089" y="677948"/>
                    <a:pt x="131762" y="676275"/>
                  </a:cubicBezTo>
                  <a:cubicBezTo>
                    <a:pt x="134460" y="673577"/>
                    <a:pt x="138112" y="672042"/>
                    <a:pt x="141287" y="669925"/>
                  </a:cubicBezTo>
                  <a:cubicBezTo>
                    <a:pt x="144043" y="661657"/>
                    <a:pt x="141295" y="667535"/>
                    <a:pt x="149225" y="658812"/>
                  </a:cubicBezTo>
                  <a:cubicBezTo>
                    <a:pt x="152507" y="655202"/>
                    <a:pt x="155661" y="651476"/>
                    <a:pt x="158750" y="647700"/>
                  </a:cubicBezTo>
                  <a:cubicBezTo>
                    <a:pt x="160425" y="645652"/>
                    <a:pt x="162092" y="643582"/>
                    <a:pt x="163512" y="641350"/>
                  </a:cubicBezTo>
                  <a:cubicBezTo>
                    <a:pt x="165802" y="637751"/>
                    <a:pt x="167626" y="633871"/>
                    <a:pt x="169862" y="630237"/>
                  </a:cubicBezTo>
                  <a:cubicBezTo>
                    <a:pt x="174200" y="623187"/>
                    <a:pt x="177522" y="617930"/>
                    <a:pt x="184150" y="612775"/>
                  </a:cubicBezTo>
                  <a:cubicBezTo>
                    <a:pt x="186018" y="611322"/>
                    <a:pt x="188383" y="610658"/>
                    <a:pt x="190500" y="609600"/>
                  </a:cubicBezTo>
                  <a:cubicBezTo>
                    <a:pt x="205775" y="584138"/>
                    <a:pt x="182121" y="620999"/>
                    <a:pt x="204787" y="595312"/>
                  </a:cubicBezTo>
                  <a:cubicBezTo>
                    <a:pt x="210323" y="589038"/>
                    <a:pt x="213159" y="580591"/>
                    <a:pt x="219075" y="574675"/>
                  </a:cubicBezTo>
                  <a:lnTo>
                    <a:pt x="236537" y="557212"/>
                  </a:lnTo>
                  <a:lnTo>
                    <a:pt x="247650" y="546100"/>
                  </a:lnTo>
                  <a:cubicBezTo>
                    <a:pt x="262408" y="527651"/>
                    <a:pt x="244411" y="550777"/>
                    <a:pt x="261937" y="525462"/>
                  </a:cubicBezTo>
                  <a:cubicBezTo>
                    <a:pt x="263866" y="522676"/>
                    <a:pt x="266170" y="520171"/>
                    <a:pt x="268287" y="517525"/>
                  </a:cubicBezTo>
                  <a:cubicBezTo>
                    <a:pt x="269345" y="513821"/>
                    <a:pt x="269868" y="509919"/>
                    <a:pt x="271462" y="506412"/>
                  </a:cubicBezTo>
                  <a:cubicBezTo>
                    <a:pt x="272557" y="504003"/>
                    <a:pt x="274823" y="502306"/>
                    <a:pt x="276225" y="500062"/>
                  </a:cubicBezTo>
                  <a:cubicBezTo>
                    <a:pt x="279692" y="494516"/>
                    <a:pt x="278540" y="493657"/>
                    <a:pt x="282575" y="488950"/>
                  </a:cubicBezTo>
                  <a:cubicBezTo>
                    <a:pt x="284523" y="486677"/>
                    <a:pt x="286954" y="484853"/>
                    <a:pt x="288925" y="482600"/>
                  </a:cubicBezTo>
                  <a:cubicBezTo>
                    <a:pt x="298355" y="471823"/>
                    <a:pt x="288490" y="480148"/>
                    <a:pt x="300037" y="471487"/>
                  </a:cubicBezTo>
                  <a:cubicBezTo>
                    <a:pt x="300336" y="470890"/>
                    <a:pt x="305689" y="459201"/>
                    <a:pt x="307975" y="457200"/>
                  </a:cubicBezTo>
                  <a:cubicBezTo>
                    <a:pt x="310847" y="454687"/>
                    <a:pt x="314325" y="452967"/>
                    <a:pt x="317500" y="450850"/>
                  </a:cubicBezTo>
                  <a:cubicBezTo>
                    <a:pt x="329111" y="431495"/>
                    <a:pt x="313653" y="454695"/>
                    <a:pt x="331787" y="436562"/>
                  </a:cubicBezTo>
                  <a:cubicBezTo>
                    <a:pt x="348337" y="420013"/>
                    <a:pt x="329586" y="426388"/>
                    <a:pt x="357187" y="407987"/>
                  </a:cubicBezTo>
                  <a:cubicBezTo>
                    <a:pt x="361170" y="405332"/>
                    <a:pt x="371157" y="399071"/>
                    <a:pt x="374650" y="395287"/>
                  </a:cubicBezTo>
                  <a:cubicBezTo>
                    <a:pt x="378742" y="390854"/>
                    <a:pt x="380366" y="383698"/>
                    <a:pt x="385762" y="381000"/>
                  </a:cubicBezTo>
                  <a:cubicBezTo>
                    <a:pt x="402760" y="372500"/>
                    <a:pt x="388318" y="380684"/>
                    <a:pt x="406400" y="366712"/>
                  </a:cubicBezTo>
                  <a:cubicBezTo>
                    <a:pt x="414189" y="360694"/>
                    <a:pt x="423252" y="356210"/>
                    <a:pt x="430212" y="349250"/>
                  </a:cubicBezTo>
                  <a:cubicBezTo>
                    <a:pt x="434975" y="344487"/>
                    <a:pt x="438724" y="338427"/>
                    <a:pt x="444500" y="334962"/>
                  </a:cubicBezTo>
                  <a:cubicBezTo>
                    <a:pt x="452423" y="330208"/>
                    <a:pt x="457775" y="327368"/>
                    <a:pt x="465137" y="320675"/>
                  </a:cubicBezTo>
                  <a:cubicBezTo>
                    <a:pt x="467095" y="318895"/>
                    <a:pt x="468029" y="316196"/>
                    <a:pt x="469900" y="314325"/>
                  </a:cubicBezTo>
                  <a:cubicBezTo>
                    <a:pt x="472822" y="311403"/>
                    <a:pt x="476503" y="309310"/>
                    <a:pt x="479425" y="306387"/>
                  </a:cubicBezTo>
                  <a:cubicBezTo>
                    <a:pt x="481296" y="304516"/>
                    <a:pt x="482034" y="301575"/>
                    <a:pt x="484187" y="300037"/>
                  </a:cubicBezTo>
                  <a:cubicBezTo>
                    <a:pt x="485962" y="298769"/>
                    <a:pt x="488420" y="298979"/>
                    <a:pt x="490537" y="298450"/>
                  </a:cubicBezTo>
                  <a:cubicBezTo>
                    <a:pt x="504914" y="291262"/>
                    <a:pt x="487810" y="300874"/>
                    <a:pt x="504825" y="285750"/>
                  </a:cubicBezTo>
                  <a:cubicBezTo>
                    <a:pt x="510121" y="281042"/>
                    <a:pt x="510733" y="283878"/>
                    <a:pt x="515937" y="280987"/>
                  </a:cubicBezTo>
                  <a:cubicBezTo>
                    <a:pt x="542658" y="266140"/>
                    <a:pt x="512775" y="282564"/>
                    <a:pt x="530225" y="268287"/>
                  </a:cubicBezTo>
                  <a:cubicBezTo>
                    <a:pt x="544428" y="256667"/>
                    <a:pt x="541408" y="263339"/>
                    <a:pt x="557212" y="254000"/>
                  </a:cubicBezTo>
                  <a:cubicBezTo>
                    <a:pt x="564415" y="249743"/>
                    <a:pt x="570736" y="244116"/>
                    <a:pt x="577850" y="239712"/>
                  </a:cubicBezTo>
                  <a:cubicBezTo>
                    <a:pt x="581874" y="237221"/>
                    <a:pt x="586491" y="235797"/>
                    <a:pt x="590550" y="233362"/>
                  </a:cubicBezTo>
                  <a:cubicBezTo>
                    <a:pt x="594453" y="231020"/>
                    <a:pt x="597730" y="227718"/>
                    <a:pt x="601662" y="225425"/>
                  </a:cubicBezTo>
                  <a:cubicBezTo>
                    <a:pt x="604124" y="223989"/>
                    <a:pt x="607012" y="223444"/>
                    <a:pt x="609600" y="222250"/>
                  </a:cubicBezTo>
                  <a:cubicBezTo>
                    <a:pt x="613897" y="220267"/>
                    <a:pt x="618269" y="218381"/>
                    <a:pt x="622300" y="215900"/>
                  </a:cubicBezTo>
                  <a:cubicBezTo>
                    <a:pt x="625186" y="214124"/>
                    <a:pt x="627046" y="210690"/>
                    <a:pt x="630237" y="209550"/>
                  </a:cubicBezTo>
                  <a:cubicBezTo>
                    <a:pt x="634750" y="207938"/>
                    <a:pt x="639762" y="208491"/>
                    <a:pt x="644525" y="207962"/>
                  </a:cubicBezTo>
                  <a:cubicBezTo>
                    <a:pt x="655008" y="201972"/>
                    <a:pt x="657078" y="200516"/>
                    <a:pt x="668337" y="195262"/>
                  </a:cubicBezTo>
                  <a:cubicBezTo>
                    <a:pt x="671989" y="193558"/>
                    <a:pt x="675845" y="192302"/>
                    <a:pt x="679450" y="190500"/>
                  </a:cubicBezTo>
                  <a:cubicBezTo>
                    <a:pt x="683266" y="188592"/>
                    <a:pt x="686798" y="186158"/>
                    <a:pt x="690562" y="184150"/>
                  </a:cubicBezTo>
                  <a:cubicBezTo>
                    <a:pt x="694738" y="181923"/>
                    <a:pt x="699095" y="180044"/>
                    <a:pt x="703262" y="177800"/>
                  </a:cubicBezTo>
                  <a:cubicBezTo>
                    <a:pt x="718259" y="169725"/>
                    <a:pt x="704073" y="175888"/>
                    <a:pt x="719137" y="169862"/>
                  </a:cubicBezTo>
                  <a:cubicBezTo>
                    <a:pt x="721254" y="167745"/>
                    <a:pt x="722859" y="164945"/>
                    <a:pt x="725487" y="163512"/>
                  </a:cubicBezTo>
                  <a:cubicBezTo>
                    <a:pt x="727087" y="162640"/>
                    <a:pt x="739438" y="159628"/>
                    <a:pt x="742950" y="158750"/>
                  </a:cubicBezTo>
                  <a:cubicBezTo>
                    <a:pt x="745067" y="157692"/>
                    <a:pt x="747503" y="157115"/>
                    <a:pt x="749300" y="155575"/>
                  </a:cubicBezTo>
                  <a:cubicBezTo>
                    <a:pt x="751309" y="153853"/>
                    <a:pt x="751777" y="150558"/>
                    <a:pt x="754062" y="149225"/>
                  </a:cubicBezTo>
                  <a:cubicBezTo>
                    <a:pt x="758398" y="146695"/>
                    <a:pt x="763708" y="146374"/>
                    <a:pt x="768350" y="144462"/>
                  </a:cubicBezTo>
                  <a:cubicBezTo>
                    <a:pt x="772726" y="142660"/>
                    <a:pt x="776767" y="140127"/>
                    <a:pt x="781050" y="138112"/>
                  </a:cubicBezTo>
                  <a:cubicBezTo>
                    <a:pt x="785765" y="135893"/>
                    <a:pt x="790972" y="134609"/>
                    <a:pt x="795337" y="131762"/>
                  </a:cubicBezTo>
                  <a:cubicBezTo>
                    <a:pt x="803229" y="126615"/>
                    <a:pt x="810205" y="120186"/>
                    <a:pt x="817562" y="114300"/>
                  </a:cubicBezTo>
                  <a:cubicBezTo>
                    <a:pt x="820789" y="111718"/>
                    <a:pt x="823250" y="107897"/>
                    <a:pt x="827087" y="106362"/>
                  </a:cubicBezTo>
                  <a:lnTo>
                    <a:pt x="835025" y="103187"/>
                  </a:lnTo>
                  <a:cubicBezTo>
                    <a:pt x="836083" y="100541"/>
                    <a:pt x="836619" y="97621"/>
                    <a:pt x="838200" y="95250"/>
                  </a:cubicBezTo>
                  <a:cubicBezTo>
                    <a:pt x="841279" y="90631"/>
                    <a:pt x="845004" y="88598"/>
                    <a:pt x="849312" y="85725"/>
                  </a:cubicBezTo>
                  <a:cubicBezTo>
                    <a:pt x="856928" y="74300"/>
                    <a:pt x="846144" y="88365"/>
                    <a:pt x="862012" y="77787"/>
                  </a:cubicBezTo>
                  <a:cubicBezTo>
                    <a:pt x="864214" y="76319"/>
                    <a:pt x="864797" y="73195"/>
                    <a:pt x="866775" y="71437"/>
                  </a:cubicBezTo>
                  <a:cubicBezTo>
                    <a:pt x="869627" y="68902"/>
                    <a:pt x="873288" y="67430"/>
                    <a:pt x="876300" y="65087"/>
                  </a:cubicBezTo>
                  <a:cubicBezTo>
                    <a:pt x="878072" y="63709"/>
                    <a:pt x="879290" y="61703"/>
                    <a:pt x="881062" y="60325"/>
                  </a:cubicBezTo>
                  <a:cubicBezTo>
                    <a:pt x="884074" y="57982"/>
                    <a:pt x="887735" y="56510"/>
                    <a:pt x="890587" y="53975"/>
                  </a:cubicBezTo>
                  <a:cubicBezTo>
                    <a:pt x="892565" y="52217"/>
                    <a:pt x="893175" y="49131"/>
                    <a:pt x="895350" y="47625"/>
                  </a:cubicBezTo>
                  <a:cubicBezTo>
                    <a:pt x="900214" y="44257"/>
                    <a:pt x="906302" y="42969"/>
                    <a:pt x="911225" y="39687"/>
                  </a:cubicBezTo>
                  <a:lnTo>
                    <a:pt x="915987" y="36512"/>
                  </a:lnTo>
                  <a:cubicBezTo>
                    <a:pt x="917045" y="34925"/>
                    <a:pt x="917696" y="32971"/>
                    <a:pt x="919162" y="31750"/>
                  </a:cubicBezTo>
                  <a:cubicBezTo>
                    <a:pt x="920980" y="30235"/>
                    <a:pt x="923434" y="29708"/>
                    <a:pt x="925512" y="28575"/>
                  </a:cubicBezTo>
                  <a:cubicBezTo>
                    <a:pt x="929257" y="26532"/>
                    <a:pt x="932921" y="24342"/>
                    <a:pt x="936625" y="22225"/>
                  </a:cubicBezTo>
                  <a:cubicBezTo>
                    <a:pt x="939296" y="16883"/>
                    <a:pt x="939558" y="14687"/>
                    <a:pt x="944562" y="11112"/>
                  </a:cubicBezTo>
                  <a:cubicBezTo>
                    <a:pt x="946488" y="9736"/>
                    <a:pt x="974989" y="1852"/>
                    <a:pt x="981075" y="0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632;g255619a4f71_1_686">
              <a:extLst>
                <a:ext uri="{FF2B5EF4-FFF2-40B4-BE49-F238E27FC236}">
                  <a16:creationId xmlns:a16="http://schemas.microsoft.com/office/drawing/2014/main" id="{4D0F4B89-B928-590C-F3CF-D5852CD3D4F2}"/>
                </a:ext>
              </a:extLst>
            </p:cNvPr>
            <p:cNvSpPr/>
            <p:nvPr/>
          </p:nvSpPr>
          <p:spPr>
            <a:xfrm>
              <a:off x="5299075" y="2754750"/>
              <a:ext cx="366713" cy="128150"/>
            </a:xfrm>
            <a:custGeom>
              <a:avLst/>
              <a:gdLst/>
              <a:ahLst/>
              <a:cxnLst/>
              <a:rect l="l" t="t" r="r" b="b"/>
              <a:pathLst>
                <a:path w="366713" h="128150" extrusionOk="0">
                  <a:moveTo>
                    <a:pt x="339725" y="42425"/>
                  </a:moveTo>
                  <a:lnTo>
                    <a:pt x="339725" y="42425"/>
                  </a:lnTo>
                  <a:cubicBezTo>
                    <a:pt x="332846" y="45071"/>
                    <a:pt x="326277" y="48740"/>
                    <a:pt x="319088" y="50363"/>
                  </a:cubicBezTo>
                  <a:cubicBezTo>
                    <a:pt x="293723" y="56091"/>
                    <a:pt x="262587" y="52692"/>
                    <a:pt x="238125" y="51950"/>
                  </a:cubicBezTo>
                  <a:cubicBezTo>
                    <a:pt x="230886" y="50341"/>
                    <a:pt x="221390" y="48745"/>
                    <a:pt x="214313" y="45600"/>
                  </a:cubicBezTo>
                  <a:cubicBezTo>
                    <a:pt x="200221" y="39337"/>
                    <a:pt x="219993" y="45035"/>
                    <a:pt x="203200" y="40838"/>
                  </a:cubicBezTo>
                  <a:cubicBezTo>
                    <a:pt x="201083" y="39780"/>
                    <a:pt x="198865" y="38903"/>
                    <a:pt x="196850" y="37663"/>
                  </a:cubicBezTo>
                  <a:cubicBezTo>
                    <a:pt x="191975" y="34663"/>
                    <a:pt x="188140" y="29425"/>
                    <a:pt x="182563" y="28138"/>
                  </a:cubicBezTo>
                  <a:cubicBezTo>
                    <a:pt x="175684" y="26550"/>
                    <a:pt x="168728" y="25265"/>
                    <a:pt x="161925" y="23375"/>
                  </a:cubicBezTo>
                  <a:cubicBezTo>
                    <a:pt x="159179" y="22612"/>
                    <a:pt x="156811" y="20589"/>
                    <a:pt x="153988" y="20200"/>
                  </a:cubicBezTo>
                  <a:cubicBezTo>
                    <a:pt x="141364" y="18459"/>
                    <a:pt x="128588" y="18083"/>
                    <a:pt x="115888" y="17025"/>
                  </a:cubicBezTo>
                  <a:cubicBezTo>
                    <a:pt x="113242" y="15967"/>
                    <a:pt x="110674" y="14688"/>
                    <a:pt x="107950" y="13850"/>
                  </a:cubicBezTo>
                  <a:cubicBezTo>
                    <a:pt x="103779" y="12567"/>
                    <a:pt x="99351" y="12166"/>
                    <a:pt x="95250" y="10675"/>
                  </a:cubicBezTo>
                  <a:cubicBezTo>
                    <a:pt x="93457" y="10023"/>
                    <a:pt x="92315" y="8048"/>
                    <a:pt x="90488" y="7500"/>
                  </a:cubicBezTo>
                  <a:cubicBezTo>
                    <a:pt x="86904" y="6425"/>
                    <a:pt x="83092" y="6342"/>
                    <a:pt x="79375" y="5913"/>
                  </a:cubicBezTo>
                  <a:cubicBezTo>
                    <a:pt x="69332" y="4754"/>
                    <a:pt x="59267" y="3796"/>
                    <a:pt x="49213" y="2738"/>
                  </a:cubicBezTo>
                  <a:cubicBezTo>
                    <a:pt x="16583" y="3946"/>
                    <a:pt x="12660" y="-7512"/>
                    <a:pt x="3175" y="9088"/>
                  </a:cubicBezTo>
                  <a:cubicBezTo>
                    <a:pt x="2001" y="11143"/>
                    <a:pt x="1058" y="13321"/>
                    <a:pt x="0" y="15438"/>
                  </a:cubicBezTo>
                  <a:cubicBezTo>
                    <a:pt x="529" y="18084"/>
                    <a:pt x="735" y="20815"/>
                    <a:pt x="1588" y="23375"/>
                  </a:cubicBezTo>
                  <a:cubicBezTo>
                    <a:pt x="3079" y="27847"/>
                    <a:pt x="6913" y="33813"/>
                    <a:pt x="11113" y="36075"/>
                  </a:cubicBezTo>
                  <a:cubicBezTo>
                    <a:pt x="15533" y="38455"/>
                    <a:pt x="20672" y="39149"/>
                    <a:pt x="25400" y="40838"/>
                  </a:cubicBezTo>
                  <a:cubicBezTo>
                    <a:pt x="28084" y="41797"/>
                    <a:pt x="30719" y="42890"/>
                    <a:pt x="33338" y="44013"/>
                  </a:cubicBezTo>
                  <a:cubicBezTo>
                    <a:pt x="38128" y="46066"/>
                    <a:pt x="42706" y="48641"/>
                    <a:pt x="47625" y="50363"/>
                  </a:cubicBezTo>
                  <a:cubicBezTo>
                    <a:pt x="61317" y="55155"/>
                    <a:pt x="69787" y="55908"/>
                    <a:pt x="84138" y="58300"/>
                  </a:cubicBezTo>
                  <a:cubicBezTo>
                    <a:pt x="87842" y="60417"/>
                    <a:pt x="91263" y="63131"/>
                    <a:pt x="95250" y="64650"/>
                  </a:cubicBezTo>
                  <a:cubicBezTo>
                    <a:pt x="122000" y="74840"/>
                    <a:pt x="109278" y="68498"/>
                    <a:pt x="127000" y="72588"/>
                  </a:cubicBezTo>
                  <a:cubicBezTo>
                    <a:pt x="157807" y="79698"/>
                    <a:pt x="114730" y="70812"/>
                    <a:pt x="152400" y="82113"/>
                  </a:cubicBezTo>
                  <a:cubicBezTo>
                    <a:pt x="159435" y="84224"/>
                    <a:pt x="174538" y="85872"/>
                    <a:pt x="182563" y="86875"/>
                  </a:cubicBezTo>
                  <a:cubicBezTo>
                    <a:pt x="185209" y="87933"/>
                    <a:pt x="188337" y="88196"/>
                    <a:pt x="190500" y="90050"/>
                  </a:cubicBezTo>
                  <a:cubicBezTo>
                    <a:pt x="192297" y="91590"/>
                    <a:pt x="192825" y="94191"/>
                    <a:pt x="193675" y="96400"/>
                  </a:cubicBezTo>
                  <a:cubicBezTo>
                    <a:pt x="195477" y="101086"/>
                    <a:pt x="195723" y="106465"/>
                    <a:pt x="198438" y="110688"/>
                  </a:cubicBezTo>
                  <a:cubicBezTo>
                    <a:pt x="200673" y="114164"/>
                    <a:pt x="204577" y="116255"/>
                    <a:pt x="207963" y="118625"/>
                  </a:cubicBezTo>
                  <a:cubicBezTo>
                    <a:pt x="209902" y="119982"/>
                    <a:pt x="212068" y="121052"/>
                    <a:pt x="214313" y="121800"/>
                  </a:cubicBezTo>
                  <a:cubicBezTo>
                    <a:pt x="221622" y="124236"/>
                    <a:pt x="236538" y="128150"/>
                    <a:pt x="236538" y="128150"/>
                  </a:cubicBezTo>
                  <a:cubicBezTo>
                    <a:pt x="271463" y="126563"/>
                    <a:pt x="306572" y="127303"/>
                    <a:pt x="341313" y="123388"/>
                  </a:cubicBezTo>
                  <a:cubicBezTo>
                    <a:pt x="345031" y="122969"/>
                    <a:pt x="346297" y="117747"/>
                    <a:pt x="349250" y="115450"/>
                  </a:cubicBezTo>
                  <a:cubicBezTo>
                    <a:pt x="351118" y="113997"/>
                    <a:pt x="353483" y="113333"/>
                    <a:pt x="355600" y="112275"/>
                  </a:cubicBezTo>
                  <a:cubicBezTo>
                    <a:pt x="356658" y="109629"/>
                    <a:pt x="357391" y="106829"/>
                    <a:pt x="358775" y="104338"/>
                  </a:cubicBezTo>
                  <a:cubicBezTo>
                    <a:pt x="360060" y="102025"/>
                    <a:pt x="362443" y="100397"/>
                    <a:pt x="363538" y="97988"/>
                  </a:cubicBezTo>
                  <a:cubicBezTo>
                    <a:pt x="365132" y="94481"/>
                    <a:pt x="365655" y="90579"/>
                    <a:pt x="366713" y="86875"/>
                  </a:cubicBezTo>
                  <a:cubicBezTo>
                    <a:pt x="366184" y="83700"/>
                    <a:pt x="365823" y="80492"/>
                    <a:pt x="365125" y="77350"/>
                  </a:cubicBezTo>
                  <a:cubicBezTo>
                    <a:pt x="364762" y="75717"/>
                    <a:pt x="364859" y="73615"/>
                    <a:pt x="363538" y="72588"/>
                  </a:cubicBezTo>
                  <a:cubicBezTo>
                    <a:pt x="359802" y="69682"/>
                    <a:pt x="354776" y="68863"/>
                    <a:pt x="350838" y="66238"/>
                  </a:cubicBezTo>
                  <a:lnTo>
                    <a:pt x="339725" y="424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633;g255619a4f71_1_686">
              <a:extLst>
                <a:ext uri="{FF2B5EF4-FFF2-40B4-BE49-F238E27FC236}">
                  <a16:creationId xmlns:a16="http://schemas.microsoft.com/office/drawing/2014/main" id="{C19463B6-23EC-BCD6-864B-39A6C00ADE8D}"/>
                </a:ext>
              </a:extLst>
            </p:cNvPr>
            <p:cNvSpPr/>
            <p:nvPr/>
          </p:nvSpPr>
          <p:spPr>
            <a:xfrm>
              <a:off x="5303686" y="3020851"/>
              <a:ext cx="1103464" cy="1485329"/>
            </a:xfrm>
            <a:custGeom>
              <a:avLst/>
              <a:gdLst/>
              <a:ahLst/>
              <a:cxnLst/>
              <a:rect l="l" t="t" r="r" b="b"/>
              <a:pathLst>
                <a:path w="1103464" h="1485329" extrusionOk="0">
                  <a:moveTo>
                    <a:pt x="4914" y="31912"/>
                  </a:moveTo>
                  <a:lnTo>
                    <a:pt x="4914" y="31912"/>
                  </a:lnTo>
                  <a:cubicBezTo>
                    <a:pt x="20789" y="37204"/>
                    <a:pt x="36943" y="41722"/>
                    <a:pt x="52539" y="47787"/>
                  </a:cubicBezTo>
                  <a:cubicBezTo>
                    <a:pt x="56095" y="49170"/>
                    <a:pt x="58253" y="53940"/>
                    <a:pt x="62064" y="54137"/>
                  </a:cubicBezTo>
                  <a:cubicBezTo>
                    <a:pt x="89549" y="55558"/>
                    <a:pt x="117097" y="53078"/>
                    <a:pt x="144614" y="52549"/>
                  </a:cubicBezTo>
                  <a:cubicBezTo>
                    <a:pt x="147789" y="51491"/>
                    <a:pt x="150881" y="50141"/>
                    <a:pt x="154139" y="49374"/>
                  </a:cubicBezTo>
                  <a:cubicBezTo>
                    <a:pt x="159898" y="48019"/>
                    <a:pt x="166080" y="48323"/>
                    <a:pt x="171602" y="46199"/>
                  </a:cubicBezTo>
                  <a:cubicBezTo>
                    <a:pt x="173383" y="45514"/>
                    <a:pt x="173668" y="42989"/>
                    <a:pt x="174777" y="41437"/>
                  </a:cubicBezTo>
                  <a:cubicBezTo>
                    <a:pt x="176315" y="39284"/>
                    <a:pt x="177562" y="36845"/>
                    <a:pt x="179539" y="35087"/>
                  </a:cubicBezTo>
                  <a:cubicBezTo>
                    <a:pt x="182391" y="32552"/>
                    <a:pt x="185590" y="30316"/>
                    <a:pt x="189064" y="28737"/>
                  </a:cubicBezTo>
                  <a:cubicBezTo>
                    <a:pt x="191521" y="27620"/>
                    <a:pt x="194384" y="27804"/>
                    <a:pt x="197002" y="27149"/>
                  </a:cubicBezTo>
                  <a:cubicBezTo>
                    <a:pt x="200739" y="26215"/>
                    <a:pt x="204377" y="24908"/>
                    <a:pt x="208114" y="23974"/>
                  </a:cubicBezTo>
                  <a:cubicBezTo>
                    <a:pt x="212847" y="22791"/>
                    <a:pt x="217729" y="22201"/>
                    <a:pt x="222402" y="20799"/>
                  </a:cubicBezTo>
                  <a:cubicBezTo>
                    <a:pt x="228334" y="19019"/>
                    <a:pt x="233755" y="15467"/>
                    <a:pt x="239864" y="14449"/>
                  </a:cubicBezTo>
                  <a:cubicBezTo>
                    <a:pt x="249795" y="12794"/>
                    <a:pt x="259988" y="13634"/>
                    <a:pt x="270027" y="12862"/>
                  </a:cubicBezTo>
                  <a:cubicBezTo>
                    <a:pt x="280632" y="12046"/>
                    <a:pt x="291228" y="11048"/>
                    <a:pt x="301777" y="9687"/>
                  </a:cubicBezTo>
                  <a:cubicBezTo>
                    <a:pt x="352553" y="3135"/>
                    <a:pt x="294325" y="9887"/>
                    <a:pt x="330352" y="3337"/>
                  </a:cubicBezTo>
                  <a:cubicBezTo>
                    <a:pt x="338230" y="1905"/>
                    <a:pt x="346227" y="1220"/>
                    <a:pt x="354164" y="162"/>
                  </a:cubicBezTo>
                  <a:cubicBezTo>
                    <a:pt x="373214" y="691"/>
                    <a:pt x="392504" y="-1313"/>
                    <a:pt x="411314" y="1749"/>
                  </a:cubicBezTo>
                  <a:cubicBezTo>
                    <a:pt x="416129" y="2533"/>
                    <a:pt x="418551" y="8310"/>
                    <a:pt x="422427" y="11274"/>
                  </a:cubicBezTo>
                  <a:cubicBezTo>
                    <a:pt x="427558" y="15198"/>
                    <a:pt x="432593" y="19365"/>
                    <a:pt x="438302" y="22387"/>
                  </a:cubicBezTo>
                  <a:cubicBezTo>
                    <a:pt x="441707" y="24189"/>
                    <a:pt x="445819" y="24179"/>
                    <a:pt x="449414" y="25562"/>
                  </a:cubicBezTo>
                  <a:cubicBezTo>
                    <a:pt x="452727" y="26836"/>
                    <a:pt x="455764" y="28737"/>
                    <a:pt x="458939" y="30324"/>
                  </a:cubicBezTo>
                  <a:cubicBezTo>
                    <a:pt x="461585" y="33499"/>
                    <a:pt x="463788" y="37103"/>
                    <a:pt x="466877" y="39849"/>
                  </a:cubicBezTo>
                  <a:cubicBezTo>
                    <a:pt x="468646" y="41421"/>
                    <a:pt x="471420" y="41495"/>
                    <a:pt x="473227" y="43024"/>
                  </a:cubicBezTo>
                  <a:cubicBezTo>
                    <a:pt x="496676" y="62867"/>
                    <a:pt x="477546" y="53041"/>
                    <a:pt x="498627" y="62074"/>
                  </a:cubicBezTo>
                  <a:cubicBezTo>
                    <a:pt x="501273" y="65249"/>
                    <a:pt x="503475" y="68853"/>
                    <a:pt x="506564" y="71599"/>
                  </a:cubicBezTo>
                  <a:cubicBezTo>
                    <a:pt x="508333" y="73171"/>
                    <a:pt x="510907" y="73520"/>
                    <a:pt x="512914" y="74774"/>
                  </a:cubicBezTo>
                  <a:cubicBezTo>
                    <a:pt x="515158" y="76176"/>
                    <a:pt x="517089" y="78031"/>
                    <a:pt x="519264" y="79537"/>
                  </a:cubicBezTo>
                  <a:cubicBezTo>
                    <a:pt x="523970" y="82795"/>
                    <a:pt x="528308" y="86768"/>
                    <a:pt x="533552" y="89062"/>
                  </a:cubicBezTo>
                  <a:cubicBezTo>
                    <a:pt x="553809" y="97924"/>
                    <a:pt x="576136" y="102136"/>
                    <a:pt x="595464" y="112874"/>
                  </a:cubicBezTo>
                  <a:cubicBezTo>
                    <a:pt x="600227" y="115520"/>
                    <a:pt x="604815" y="118508"/>
                    <a:pt x="609752" y="120812"/>
                  </a:cubicBezTo>
                  <a:cubicBezTo>
                    <a:pt x="614196" y="122886"/>
                    <a:pt x="626113" y="125737"/>
                    <a:pt x="630389" y="127162"/>
                  </a:cubicBezTo>
                  <a:cubicBezTo>
                    <a:pt x="641026" y="130708"/>
                    <a:pt x="651543" y="134606"/>
                    <a:pt x="662139" y="138274"/>
                  </a:cubicBezTo>
                  <a:cubicBezTo>
                    <a:pt x="673436" y="142184"/>
                    <a:pt x="669859" y="139949"/>
                    <a:pt x="679602" y="146212"/>
                  </a:cubicBezTo>
                  <a:cubicBezTo>
                    <a:pt x="684417" y="149307"/>
                    <a:pt x="689084" y="152628"/>
                    <a:pt x="693889" y="155737"/>
                  </a:cubicBezTo>
                  <a:cubicBezTo>
                    <a:pt x="698080" y="158449"/>
                    <a:pt x="706589" y="163674"/>
                    <a:pt x="706589" y="163674"/>
                  </a:cubicBezTo>
                  <a:cubicBezTo>
                    <a:pt x="727399" y="193402"/>
                    <a:pt x="708760" y="168732"/>
                    <a:pt x="725639" y="187487"/>
                  </a:cubicBezTo>
                  <a:cubicBezTo>
                    <a:pt x="727906" y="190005"/>
                    <a:pt x="729522" y="193102"/>
                    <a:pt x="731989" y="195424"/>
                  </a:cubicBezTo>
                  <a:cubicBezTo>
                    <a:pt x="738551" y="201600"/>
                    <a:pt x="752627" y="212887"/>
                    <a:pt x="752627" y="212887"/>
                  </a:cubicBezTo>
                  <a:cubicBezTo>
                    <a:pt x="757049" y="221732"/>
                    <a:pt x="758329" y="224733"/>
                    <a:pt x="763739" y="233524"/>
                  </a:cubicBezTo>
                  <a:cubicBezTo>
                    <a:pt x="765739" y="236774"/>
                    <a:pt x="768126" y="239777"/>
                    <a:pt x="770089" y="243049"/>
                  </a:cubicBezTo>
                  <a:cubicBezTo>
                    <a:pt x="772892" y="247721"/>
                    <a:pt x="774382" y="253287"/>
                    <a:pt x="778027" y="257337"/>
                  </a:cubicBezTo>
                  <a:cubicBezTo>
                    <a:pt x="781539" y="261239"/>
                    <a:pt x="800490" y="278053"/>
                    <a:pt x="809777" y="281149"/>
                  </a:cubicBezTo>
                  <a:cubicBezTo>
                    <a:pt x="813824" y="282498"/>
                    <a:pt x="818276" y="281995"/>
                    <a:pt x="822477" y="282737"/>
                  </a:cubicBezTo>
                  <a:cubicBezTo>
                    <a:pt x="827281" y="283585"/>
                    <a:pt x="831902" y="285507"/>
                    <a:pt x="836764" y="285912"/>
                  </a:cubicBezTo>
                  <a:cubicBezTo>
                    <a:pt x="857357" y="287628"/>
                    <a:pt x="878039" y="288029"/>
                    <a:pt x="898677" y="289087"/>
                  </a:cubicBezTo>
                  <a:cubicBezTo>
                    <a:pt x="911377" y="293849"/>
                    <a:pt x="925001" y="296644"/>
                    <a:pt x="936777" y="303374"/>
                  </a:cubicBezTo>
                  <a:cubicBezTo>
                    <a:pt x="940481" y="305491"/>
                    <a:pt x="943968" y="308043"/>
                    <a:pt x="947889" y="309724"/>
                  </a:cubicBezTo>
                  <a:cubicBezTo>
                    <a:pt x="956534" y="313429"/>
                    <a:pt x="963973" y="313452"/>
                    <a:pt x="973289" y="314487"/>
                  </a:cubicBezTo>
                  <a:cubicBezTo>
                    <a:pt x="1000376" y="326525"/>
                    <a:pt x="974542" y="316735"/>
                    <a:pt x="1014564" y="324012"/>
                  </a:cubicBezTo>
                  <a:cubicBezTo>
                    <a:pt x="1021895" y="325345"/>
                    <a:pt x="1022281" y="328172"/>
                    <a:pt x="1028852" y="330362"/>
                  </a:cubicBezTo>
                  <a:cubicBezTo>
                    <a:pt x="1031412" y="331215"/>
                    <a:pt x="1034143" y="331420"/>
                    <a:pt x="1036789" y="331949"/>
                  </a:cubicBezTo>
                  <a:cubicBezTo>
                    <a:pt x="1044041" y="336783"/>
                    <a:pt x="1054835" y="343645"/>
                    <a:pt x="1060602" y="349412"/>
                  </a:cubicBezTo>
                  <a:cubicBezTo>
                    <a:pt x="1062719" y="351529"/>
                    <a:pt x="1064690" y="353802"/>
                    <a:pt x="1066952" y="355762"/>
                  </a:cubicBezTo>
                  <a:cubicBezTo>
                    <a:pt x="1094713" y="379822"/>
                    <a:pt x="1075413" y="361048"/>
                    <a:pt x="1092352" y="377987"/>
                  </a:cubicBezTo>
                  <a:cubicBezTo>
                    <a:pt x="1094469" y="383808"/>
                    <a:pt x="1097200" y="389440"/>
                    <a:pt x="1098702" y="395449"/>
                  </a:cubicBezTo>
                  <a:cubicBezTo>
                    <a:pt x="1100917" y="404311"/>
                    <a:pt x="1103464" y="422437"/>
                    <a:pt x="1103464" y="422437"/>
                  </a:cubicBezTo>
                  <a:cubicBezTo>
                    <a:pt x="1102935" y="425083"/>
                    <a:pt x="1102618" y="427780"/>
                    <a:pt x="1101877" y="430374"/>
                  </a:cubicBezTo>
                  <a:cubicBezTo>
                    <a:pt x="1098124" y="443510"/>
                    <a:pt x="1095415" y="450084"/>
                    <a:pt x="1087589" y="462124"/>
                  </a:cubicBezTo>
                  <a:cubicBezTo>
                    <a:pt x="1084301" y="467183"/>
                    <a:pt x="1079824" y="471392"/>
                    <a:pt x="1076477" y="476412"/>
                  </a:cubicBezTo>
                  <a:cubicBezTo>
                    <a:pt x="1074360" y="479587"/>
                    <a:pt x="1072825" y="483239"/>
                    <a:pt x="1070127" y="485937"/>
                  </a:cubicBezTo>
                  <a:cubicBezTo>
                    <a:pt x="1066908" y="489156"/>
                    <a:pt x="1062718" y="491228"/>
                    <a:pt x="1059014" y="493874"/>
                  </a:cubicBezTo>
                  <a:cubicBezTo>
                    <a:pt x="1057427" y="497049"/>
                    <a:pt x="1056272" y="500480"/>
                    <a:pt x="1054252" y="503399"/>
                  </a:cubicBezTo>
                  <a:cubicBezTo>
                    <a:pt x="1044276" y="517810"/>
                    <a:pt x="1045114" y="510225"/>
                    <a:pt x="1038377" y="525624"/>
                  </a:cubicBezTo>
                  <a:cubicBezTo>
                    <a:pt x="1032009" y="540179"/>
                    <a:pt x="1036701" y="538284"/>
                    <a:pt x="1027264" y="549437"/>
                  </a:cubicBezTo>
                  <a:cubicBezTo>
                    <a:pt x="1023880" y="553436"/>
                    <a:pt x="1019601" y="556607"/>
                    <a:pt x="1016152" y="560549"/>
                  </a:cubicBezTo>
                  <a:cubicBezTo>
                    <a:pt x="1012179" y="565090"/>
                    <a:pt x="1008991" y="570277"/>
                    <a:pt x="1005039" y="574837"/>
                  </a:cubicBezTo>
                  <a:cubicBezTo>
                    <a:pt x="1002098" y="578230"/>
                    <a:pt x="998455" y="580969"/>
                    <a:pt x="995514" y="584362"/>
                  </a:cubicBezTo>
                  <a:cubicBezTo>
                    <a:pt x="984820" y="596701"/>
                    <a:pt x="985247" y="597169"/>
                    <a:pt x="978052" y="609762"/>
                  </a:cubicBezTo>
                  <a:cubicBezTo>
                    <a:pt x="976994" y="626166"/>
                    <a:pt x="976107" y="642582"/>
                    <a:pt x="974877" y="658974"/>
                  </a:cubicBezTo>
                  <a:cubicBezTo>
                    <a:pt x="974519" y="663753"/>
                    <a:pt x="974229" y="668563"/>
                    <a:pt x="973289" y="673262"/>
                  </a:cubicBezTo>
                  <a:cubicBezTo>
                    <a:pt x="972633" y="676544"/>
                    <a:pt x="971717" y="679849"/>
                    <a:pt x="970114" y="682787"/>
                  </a:cubicBezTo>
                  <a:cubicBezTo>
                    <a:pt x="968492" y="685761"/>
                    <a:pt x="965757" y="687984"/>
                    <a:pt x="963764" y="690724"/>
                  </a:cubicBezTo>
                  <a:cubicBezTo>
                    <a:pt x="961520" y="693810"/>
                    <a:pt x="959531" y="697074"/>
                    <a:pt x="957414" y="700249"/>
                  </a:cubicBezTo>
                  <a:cubicBezTo>
                    <a:pt x="956187" y="703930"/>
                    <a:pt x="951999" y="717431"/>
                    <a:pt x="949477" y="722474"/>
                  </a:cubicBezTo>
                  <a:cubicBezTo>
                    <a:pt x="945242" y="730943"/>
                    <a:pt x="938522" y="741366"/>
                    <a:pt x="932014" y="747874"/>
                  </a:cubicBezTo>
                  <a:lnTo>
                    <a:pt x="925664" y="754224"/>
                  </a:lnTo>
                  <a:cubicBezTo>
                    <a:pt x="925135" y="756341"/>
                    <a:pt x="925766" y="759192"/>
                    <a:pt x="924077" y="760574"/>
                  </a:cubicBezTo>
                  <a:cubicBezTo>
                    <a:pt x="919498" y="764321"/>
                    <a:pt x="912822" y="764816"/>
                    <a:pt x="908202" y="768512"/>
                  </a:cubicBezTo>
                  <a:cubicBezTo>
                    <a:pt x="882568" y="789018"/>
                    <a:pt x="927735" y="753644"/>
                    <a:pt x="882802" y="784387"/>
                  </a:cubicBezTo>
                  <a:cubicBezTo>
                    <a:pt x="878160" y="787563"/>
                    <a:pt x="874710" y="792273"/>
                    <a:pt x="870102" y="795499"/>
                  </a:cubicBezTo>
                  <a:cubicBezTo>
                    <a:pt x="864079" y="799715"/>
                    <a:pt x="851052" y="806612"/>
                    <a:pt x="851052" y="806612"/>
                  </a:cubicBezTo>
                  <a:cubicBezTo>
                    <a:pt x="847877" y="810316"/>
                    <a:pt x="845303" y="814635"/>
                    <a:pt x="841527" y="817724"/>
                  </a:cubicBezTo>
                  <a:cubicBezTo>
                    <a:pt x="839321" y="819529"/>
                    <a:pt x="836091" y="819534"/>
                    <a:pt x="833589" y="820899"/>
                  </a:cubicBezTo>
                  <a:cubicBezTo>
                    <a:pt x="830239" y="822726"/>
                    <a:pt x="826948" y="824750"/>
                    <a:pt x="824064" y="827249"/>
                  </a:cubicBezTo>
                  <a:cubicBezTo>
                    <a:pt x="818974" y="831660"/>
                    <a:pt x="815036" y="837330"/>
                    <a:pt x="809777" y="841537"/>
                  </a:cubicBezTo>
                  <a:cubicBezTo>
                    <a:pt x="795417" y="853024"/>
                    <a:pt x="807731" y="842221"/>
                    <a:pt x="795489" y="855824"/>
                  </a:cubicBezTo>
                  <a:cubicBezTo>
                    <a:pt x="792986" y="858605"/>
                    <a:pt x="789921" y="860866"/>
                    <a:pt x="787552" y="863762"/>
                  </a:cubicBezTo>
                  <a:cubicBezTo>
                    <a:pt x="769535" y="885784"/>
                    <a:pt x="791750" y="862739"/>
                    <a:pt x="774852" y="879637"/>
                  </a:cubicBezTo>
                  <a:cubicBezTo>
                    <a:pt x="773264" y="883341"/>
                    <a:pt x="771891" y="887145"/>
                    <a:pt x="770089" y="890749"/>
                  </a:cubicBezTo>
                  <a:cubicBezTo>
                    <a:pt x="768181" y="894565"/>
                    <a:pt x="765527" y="897988"/>
                    <a:pt x="763739" y="901862"/>
                  </a:cubicBezTo>
                  <a:cubicBezTo>
                    <a:pt x="757946" y="914414"/>
                    <a:pt x="763569" y="907909"/>
                    <a:pt x="757389" y="916149"/>
                  </a:cubicBezTo>
                  <a:cubicBezTo>
                    <a:pt x="753769" y="920976"/>
                    <a:pt x="746277" y="930437"/>
                    <a:pt x="746277" y="930437"/>
                  </a:cubicBezTo>
                  <a:cubicBezTo>
                    <a:pt x="735660" y="958747"/>
                    <a:pt x="749012" y="929511"/>
                    <a:pt x="731989" y="951074"/>
                  </a:cubicBezTo>
                  <a:cubicBezTo>
                    <a:pt x="709674" y="979340"/>
                    <a:pt x="728041" y="968129"/>
                    <a:pt x="708177" y="978062"/>
                  </a:cubicBezTo>
                  <a:cubicBezTo>
                    <a:pt x="706589" y="982295"/>
                    <a:pt x="705285" y="986646"/>
                    <a:pt x="703414" y="990762"/>
                  </a:cubicBezTo>
                  <a:cubicBezTo>
                    <a:pt x="701063" y="995934"/>
                    <a:pt x="697690" y="997440"/>
                    <a:pt x="693889" y="1001874"/>
                  </a:cubicBezTo>
                  <a:cubicBezTo>
                    <a:pt x="692647" y="1003323"/>
                    <a:pt x="691772" y="1005049"/>
                    <a:pt x="690714" y="1006637"/>
                  </a:cubicBezTo>
                  <a:cubicBezTo>
                    <a:pt x="689127" y="1011929"/>
                    <a:pt x="689521" y="1018295"/>
                    <a:pt x="685952" y="1022512"/>
                  </a:cubicBezTo>
                  <a:cubicBezTo>
                    <a:pt x="683032" y="1025963"/>
                    <a:pt x="677368" y="1025403"/>
                    <a:pt x="673252" y="1027274"/>
                  </a:cubicBezTo>
                  <a:cubicBezTo>
                    <a:pt x="671515" y="1028064"/>
                    <a:pt x="670324" y="1029925"/>
                    <a:pt x="668489" y="1030449"/>
                  </a:cubicBezTo>
                  <a:cubicBezTo>
                    <a:pt x="662801" y="1032074"/>
                    <a:pt x="656863" y="1032651"/>
                    <a:pt x="651027" y="1033624"/>
                  </a:cubicBezTo>
                  <a:cubicBezTo>
                    <a:pt x="629086" y="1037281"/>
                    <a:pt x="633564" y="1036510"/>
                    <a:pt x="612927" y="1038387"/>
                  </a:cubicBezTo>
                  <a:cubicBezTo>
                    <a:pt x="610281" y="1039445"/>
                    <a:pt x="607667" y="1040588"/>
                    <a:pt x="604989" y="1041562"/>
                  </a:cubicBezTo>
                  <a:cubicBezTo>
                    <a:pt x="601844" y="1042706"/>
                    <a:pt x="598522" y="1043378"/>
                    <a:pt x="595464" y="1044737"/>
                  </a:cubicBezTo>
                  <a:cubicBezTo>
                    <a:pt x="593721" y="1045512"/>
                    <a:pt x="592377" y="1046998"/>
                    <a:pt x="590702" y="1047912"/>
                  </a:cubicBezTo>
                  <a:cubicBezTo>
                    <a:pt x="580736" y="1053348"/>
                    <a:pt x="576955" y="1054711"/>
                    <a:pt x="566889" y="1059024"/>
                  </a:cubicBezTo>
                  <a:cubicBezTo>
                    <a:pt x="562127" y="1065903"/>
                    <a:pt x="555710" y="1071894"/>
                    <a:pt x="552602" y="1079662"/>
                  </a:cubicBezTo>
                  <a:cubicBezTo>
                    <a:pt x="548690" y="1089442"/>
                    <a:pt x="549006" y="1089288"/>
                    <a:pt x="543077" y="1100299"/>
                  </a:cubicBezTo>
                  <a:cubicBezTo>
                    <a:pt x="541614" y="1103016"/>
                    <a:pt x="540268" y="1105849"/>
                    <a:pt x="538314" y="1108237"/>
                  </a:cubicBezTo>
                  <a:cubicBezTo>
                    <a:pt x="527285" y="1121717"/>
                    <a:pt x="529865" y="1115457"/>
                    <a:pt x="514502" y="1125699"/>
                  </a:cubicBezTo>
                  <a:cubicBezTo>
                    <a:pt x="509482" y="1129046"/>
                    <a:pt x="505362" y="1133666"/>
                    <a:pt x="500214" y="1136812"/>
                  </a:cubicBezTo>
                  <a:cubicBezTo>
                    <a:pt x="468605" y="1156129"/>
                    <a:pt x="498814" y="1134769"/>
                    <a:pt x="477989" y="1146337"/>
                  </a:cubicBezTo>
                  <a:cubicBezTo>
                    <a:pt x="461755" y="1155355"/>
                    <a:pt x="485251" y="1148074"/>
                    <a:pt x="457352" y="1154274"/>
                  </a:cubicBezTo>
                  <a:cubicBezTo>
                    <a:pt x="454177" y="1156391"/>
                    <a:pt x="450679" y="1158089"/>
                    <a:pt x="447827" y="1160624"/>
                  </a:cubicBezTo>
                  <a:cubicBezTo>
                    <a:pt x="443139" y="1164791"/>
                    <a:pt x="442124" y="1169324"/>
                    <a:pt x="439889" y="1174912"/>
                  </a:cubicBezTo>
                  <a:cubicBezTo>
                    <a:pt x="440418" y="1178616"/>
                    <a:pt x="442211" y="1182355"/>
                    <a:pt x="441477" y="1186024"/>
                  </a:cubicBezTo>
                  <a:cubicBezTo>
                    <a:pt x="438292" y="1201947"/>
                    <a:pt x="434036" y="1208276"/>
                    <a:pt x="422427" y="1217774"/>
                  </a:cubicBezTo>
                  <a:cubicBezTo>
                    <a:pt x="420595" y="1219273"/>
                    <a:pt x="418194" y="1219891"/>
                    <a:pt x="416077" y="1220949"/>
                  </a:cubicBezTo>
                  <a:cubicBezTo>
                    <a:pt x="413431" y="1224124"/>
                    <a:pt x="411144" y="1227636"/>
                    <a:pt x="408139" y="1230474"/>
                  </a:cubicBezTo>
                  <a:cubicBezTo>
                    <a:pt x="401588" y="1236661"/>
                    <a:pt x="392740" y="1240604"/>
                    <a:pt x="387502" y="1247937"/>
                  </a:cubicBezTo>
                  <a:cubicBezTo>
                    <a:pt x="377501" y="1261938"/>
                    <a:pt x="383635" y="1257013"/>
                    <a:pt x="370039" y="1263812"/>
                  </a:cubicBezTo>
                  <a:cubicBezTo>
                    <a:pt x="368981" y="1265929"/>
                    <a:pt x="367695" y="1267946"/>
                    <a:pt x="366864" y="1270162"/>
                  </a:cubicBezTo>
                  <a:cubicBezTo>
                    <a:pt x="366098" y="1272205"/>
                    <a:pt x="366545" y="1274737"/>
                    <a:pt x="365277" y="1276512"/>
                  </a:cubicBezTo>
                  <a:cubicBezTo>
                    <a:pt x="363739" y="1278665"/>
                    <a:pt x="361044" y="1279687"/>
                    <a:pt x="358927" y="1281274"/>
                  </a:cubicBezTo>
                  <a:cubicBezTo>
                    <a:pt x="357869" y="1285507"/>
                    <a:pt x="356651" y="1289704"/>
                    <a:pt x="355752" y="1293974"/>
                  </a:cubicBezTo>
                  <a:cubicBezTo>
                    <a:pt x="354533" y="1299764"/>
                    <a:pt x="354817" y="1305961"/>
                    <a:pt x="352577" y="1311437"/>
                  </a:cubicBezTo>
                  <a:cubicBezTo>
                    <a:pt x="349965" y="1317823"/>
                    <a:pt x="344026" y="1322493"/>
                    <a:pt x="341464" y="1328899"/>
                  </a:cubicBezTo>
                  <a:cubicBezTo>
                    <a:pt x="337031" y="1339983"/>
                    <a:pt x="340069" y="1334612"/>
                    <a:pt x="331939" y="1344774"/>
                  </a:cubicBezTo>
                  <a:cubicBezTo>
                    <a:pt x="331410" y="1349007"/>
                    <a:pt x="331311" y="1353317"/>
                    <a:pt x="330352" y="1357474"/>
                  </a:cubicBezTo>
                  <a:cubicBezTo>
                    <a:pt x="329711" y="1360251"/>
                    <a:pt x="327380" y="1362569"/>
                    <a:pt x="327177" y="1365412"/>
                  </a:cubicBezTo>
                  <a:cubicBezTo>
                    <a:pt x="326311" y="1377537"/>
                    <a:pt x="328729" y="1379629"/>
                    <a:pt x="333527" y="1389224"/>
                  </a:cubicBezTo>
                  <a:cubicBezTo>
                    <a:pt x="333570" y="1389716"/>
                    <a:pt x="338740" y="1451729"/>
                    <a:pt x="339877" y="1455899"/>
                  </a:cubicBezTo>
                  <a:cubicBezTo>
                    <a:pt x="340573" y="1458452"/>
                    <a:pt x="344110" y="1459074"/>
                    <a:pt x="346227" y="1460662"/>
                  </a:cubicBezTo>
                  <a:cubicBezTo>
                    <a:pt x="346756" y="1465424"/>
                    <a:pt x="349840" y="1470607"/>
                    <a:pt x="347814" y="1474949"/>
                  </a:cubicBezTo>
                  <a:cubicBezTo>
                    <a:pt x="340998" y="1489554"/>
                    <a:pt x="320154" y="1484474"/>
                    <a:pt x="309714" y="1484474"/>
                  </a:cubicBezTo>
                  <a:lnTo>
                    <a:pt x="304952" y="1473362"/>
                  </a:lnTo>
                  <a:lnTo>
                    <a:pt x="276377" y="1479712"/>
                  </a:lnTo>
                  <a:cubicBezTo>
                    <a:pt x="271614" y="1477595"/>
                    <a:pt x="267167" y="1474534"/>
                    <a:pt x="262089" y="1473362"/>
                  </a:cubicBezTo>
                  <a:cubicBezTo>
                    <a:pt x="231017" y="1466192"/>
                    <a:pt x="242253" y="1477192"/>
                    <a:pt x="223989" y="1462249"/>
                  </a:cubicBezTo>
                  <a:cubicBezTo>
                    <a:pt x="216639" y="1456236"/>
                    <a:pt x="217961" y="1455870"/>
                    <a:pt x="212877" y="1447962"/>
                  </a:cubicBezTo>
                  <a:cubicBezTo>
                    <a:pt x="209782" y="1443147"/>
                    <a:pt x="205912" y="1438794"/>
                    <a:pt x="203352" y="1433674"/>
                  </a:cubicBezTo>
                  <a:cubicBezTo>
                    <a:pt x="200706" y="1428382"/>
                    <a:pt x="200147" y="1421349"/>
                    <a:pt x="195414" y="1417799"/>
                  </a:cubicBezTo>
                  <a:cubicBezTo>
                    <a:pt x="185161" y="1410110"/>
                    <a:pt x="191647" y="1413611"/>
                    <a:pt x="174777" y="1409862"/>
                  </a:cubicBezTo>
                  <a:cubicBezTo>
                    <a:pt x="173719" y="1406687"/>
                    <a:pt x="172746" y="1403482"/>
                    <a:pt x="171602" y="1400337"/>
                  </a:cubicBezTo>
                  <a:cubicBezTo>
                    <a:pt x="170628" y="1397659"/>
                    <a:pt x="168533" y="1395247"/>
                    <a:pt x="168427" y="1392399"/>
                  </a:cubicBezTo>
                  <a:cubicBezTo>
                    <a:pt x="167484" y="1366954"/>
                    <a:pt x="169350" y="1361127"/>
                    <a:pt x="173189" y="1340012"/>
                  </a:cubicBezTo>
                  <a:cubicBezTo>
                    <a:pt x="172660" y="1317787"/>
                    <a:pt x="171602" y="1295568"/>
                    <a:pt x="171602" y="1273337"/>
                  </a:cubicBezTo>
                  <a:cubicBezTo>
                    <a:pt x="171602" y="1233456"/>
                    <a:pt x="168427" y="1243968"/>
                    <a:pt x="176364" y="1224124"/>
                  </a:cubicBezTo>
                  <a:cubicBezTo>
                    <a:pt x="178481" y="1209837"/>
                    <a:pt x="180340" y="1195509"/>
                    <a:pt x="182714" y="1181262"/>
                  </a:cubicBezTo>
                  <a:cubicBezTo>
                    <a:pt x="183516" y="1176450"/>
                    <a:pt x="185087" y="1171786"/>
                    <a:pt x="185889" y="1166974"/>
                  </a:cubicBezTo>
                  <a:cubicBezTo>
                    <a:pt x="188263" y="1152727"/>
                    <a:pt x="190266" y="1138420"/>
                    <a:pt x="192239" y="1124112"/>
                  </a:cubicBezTo>
                  <a:cubicBezTo>
                    <a:pt x="194499" y="1107727"/>
                    <a:pt x="196762" y="1091338"/>
                    <a:pt x="198589" y="1074899"/>
                  </a:cubicBezTo>
                  <a:cubicBezTo>
                    <a:pt x="199118" y="1070137"/>
                    <a:pt x="198748" y="1065186"/>
                    <a:pt x="200177" y="1060612"/>
                  </a:cubicBezTo>
                  <a:cubicBezTo>
                    <a:pt x="201450" y="1056540"/>
                    <a:pt x="204410" y="1053203"/>
                    <a:pt x="206527" y="1049499"/>
                  </a:cubicBezTo>
                  <a:cubicBezTo>
                    <a:pt x="208883" y="1036544"/>
                    <a:pt x="210082" y="1027095"/>
                    <a:pt x="214464" y="1014574"/>
                  </a:cubicBezTo>
                  <a:cubicBezTo>
                    <a:pt x="216186" y="1009655"/>
                    <a:pt x="218602" y="1005006"/>
                    <a:pt x="220814" y="1000287"/>
                  </a:cubicBezTo>
                  <a:cubicBezTo>
                    <a:pt x="226540" y="988071"/>
                    <a:pt x="232551" y="975990"/>
                    <a:pt x="238277" y="963774"/>
                  </a:cubicBezTo>
                  <a:cubicBezTo>
                    <a:pt x="246714" y="945774"/>
                    <a:pt x="241256" y="954544"/>
                    <a:pt x="247802" y="944724"/>
                  </a:cubicBezTo>
                  <a:cubicBezTo>
                    <a:pt x="248331" y="940491"/>
                    <a:pt x="249165" y="936284"/>
                    <a:pt x="249389" y="932024"/>
                  </a:cubicBezTo>
                  <a:cubicBezTo>
                    <a:pt x="253693" y="850239"/>
                    <a:pt x="234098" y="872703"/>
                    <a:pt x="258914" y="847887"/>
                  </a:cubicBezTo>
                  <a:cubicBezTo>
                    <a:pt x="259850" y="845078"/>
                    <a:pt x="266169" y="826814"/>
                    <a:pt x="266852" y="822487"/>
                  </a:cubicBezTo>
                  <a:cubicBezTo>
                    <a:pt x="269432" y="806149"/>
                    <a:pt x="271556" y="789732"/>
                    <a:pt x="273202" y="773274"/>
                  </a:cubicBezTo>
                  <a:cubicBezTo>
                    <a:pt x="274260" y="762691"/>
                    <a:pt x="274924" y="752060"/>
                    <a:pt x="276377" y="741524"/>
                  </a:cubicBezTo>
                  <a:cubicBezTo>
                    <a:pt x="277044" y="736691"/>
                    <a:pt x="278595" y="732021"/>
                    <a:pt x="279552" y="727237"/>
                  </a:cubicBezTo>
                  <a:cubicBezTo>
                    <a:pt x="280183" y="724081"/>
                    <a:pt x="280610" y="720887"/>
                    <a:pt x="281139" y="717712"/>
                  </a:cubicBezTo>
                  <a:cubicBezTo>
                    <a:pt x="279022" y="706599"/>
                    <a:pt x="278366" y="695106"/>
                    <a:pt x="274789" y="684374"/>
                  </a:cubicBezTo>
                  <a:cubicBezTo>
                    <a:pt x="272979" y="678944"/>
                    <a:pt x="265264" y="670087"/>
                    <a:pt x="265264" y="670087"/>
                  </a:cubicBezTo>
                  <a:cubicBezTo>
                    <a:pt x="263315" y="662290"/>
                    <a:pt x="263902" y="661609"/>
                    <a:pt x="257327" y="654212"/>
                  </a:cubicBezTo>
                  <a:cubicBezTo>
                    <a:pt x="255569" y="652234"/>
                    <a:pt x="252848" y="651320"/>
                    <a:pt x="250977" y="649449"/>
                  </a:cubicBezTo>
                  <a:cubicBezTo>
                    <a:pt x="236165" y="634637"/>
                    <a:pt x="256791" y="651031"/>
                    <a:pt x="239864" y="638337"/>
                  </a:cubicBezTo>
                  <a:cubicBezTo>
                    <a:pt x="237747" y="635162"/>
                    <a:pt x="235563" y="632031"/>
                    <a:pt x="233514" y="628812"/>
                  </a:cubicBezTo>
                  <a:cubicBezTo>
                    <a:pt x="231858" y="626209"/>
                    <a:pt x="230934" y="623056"/>
                    <a:pt x="228752" y="620874"/>
                  </a:cubicBezTo>
                  <a:cubicBezTo>
                    <a:pt x="227079" y="619201"/>
                    <a:pt x="224295" y="619119"/>
                    <a:pt x="222402" y="617699"/>
                  </a:cubicBezTo>
                  <a:cubicBezTo>
                    <a:pt x="220007" y="615903"/>
                    <a:pt x="217948" y="613666"/>
                    <a:pt x="216052" y="611349"/>
                  </a:cubicBezTo>
                  <a:cubicBezTo>
                    <a:pt x="211675" y="605999"/>
                    <a:pt x="197890" y="584128"/>
                    <a:pt x="193827" y="582774"/>
                  </a:cubicBezTo>
                  <a:lnTo>
                    <a:pt x="184302" y="579599"/>
                  </a:lnTo>
                  <a:cubicBezTo>
                    <a:pt x="182714" y="576953"/>
                    <a:pt x="181832" y="573726"/>
                    <a:pt x="179539" y="571662"/>
                  </a:cubicBezTo>
                  <a:cubicBezTo>
                    <a:pt x="176368" y="568808"/>
                    <a:pt x="172060" y="567548"/>
                    <a:pt x="168427" y="565312"/>
                  </a:cubicBezTo>
                  <a:cubicBezTo>
                    <a:pt x="165177" y="563312"/>
                    <a:pt x="161815" y="561427"/>
                    <a:pt x="158902" y="558962"/>
                  </a:cubicBezTo>
                  <a:cubicBezTo>
                    <a:pt x="154903" y="555578"/>
                    <a:pt x="151788" y="551233"/>
                    <a:pt x="147789" y="547849"/>
                  </a:cubicBezTo>
                  <a:cubicBezTo>
                    <a:pt x="123104" y="526962"/>
                    <a:pt x="148782" y="552017"/>
                    <a:pt x="133502" y="536737"/>
                  </a:cubicBezTo>
                  <a:cubicBezTo>
                    <a:pt x="123781" y="507574"/>
                    <a:pt x="137518" y="542761"/>
                    <a:pt x="123977" y="522449"/>
                  </a:cubicBezTo>
                  <a:cubicBezTo>
                    <a:pt x="122121" y="519664"/>
                    <a:pt x="122187" y="515971"/>
                    <a:pt x="120802" y="512924"/>
                  </a:cubicBezTo>
                  <a:cubicBezTo>
                    <a:pt x="119525" y="510115"/>
                    <a:pt x="117627" y="507633"/>
                    <a:pt x="116039" y="504987"/>
                  </a:cubicBezTo>
                  <a:cubicBezTo>
                    <a:pt x="114981" y="500754"/>
                    <a:pt x="114355" y="496388"/>
                    <a:pt x="112864" y="492287"/>
                  </a:cubicBezTo>
                  <a:cubicBezTo>
                    <a:pt x="112212" y="490494"/>
                    <a:pt x="110213" y="489359"/>
                    <a:pt x="109689" y="487524"/>
                  </a:cubicBezTo>
                  <a:cubicBezTo>
                    <a:pt x="108064" y="481836"/>
                    <a:pt x="108638" y="475584"/>
                    <a:pt x="106514" y="470062"/>
                  </a:cubicBezTo>
                  <a:cubicBezTo>
                    <a:pt x="105829" y="468281"/>
                    <a:pt x="103101" y="468236"/>
                    <a:pt x="101752" y="466887"/>
                  </a:cubicBezTo>
                  <a:cubicBezTo>
                    <a:pt x="93707" y="458841"/>
                    <a:pt x="96507" y="458535"/>
                    <a:pt x="89052" y="449424"/>
                  </a:cubicBezTo>
                  <a:cubicBezTo>
                    <a:pt x="86682" y="446528"/>
                    <a:pt x="83760" y="444133"/>
                    <a:pt x="81114" y="441487"/>
                  </a:cubicBezTo>
                  <a:cubicBezTo>
                    <a:pt x="66024" y="411307"/>
                    <a:pt x="81997" y="442442"/>
                    <a:pt x="70002" y="420849"/>
                  </a:cubicBezTo>
                  <a:cubicBezTo>
                    <a:pt x="64085" y="410196"/>
                    <a:pt x="69506" y="417431"/>
                    <a:pt x="60477" y="403387"/>
                  </a:cubicBezTo>
                  <a:cubicBezTo>
                    <a:pt x="58015" y="399558"/>
                    <a:pt x="54881" y="396178"/>
                    <a:pt x="52539" y="392274"/>
                  </a:cubicBezTo>
                  <a:cubicBezTo>
                    <a:pt x="38382" y="368679"/>
                    <a:pt x="53650" y="388900"/>
                    <a:pt x="39839" y="371637"/>
                  </a:cubicBezTo>
                  <a:cubicBezTo>
                    <a:pt x="39310" y="369520"/>
                    <a:pt x="39520" y="367062"/>
                    <a:pt x="38252" y="365287"/>
                  </a:cubicBezTo>
                  <a:cubicBezTo>
                    <a:pt x="36714" y="363134"/>
                    <a:pt x="33624" y="362533"/>
                    <a:pt x="31902" y="360524"/>
                  </a:cubicBezTo>
                  <a:cubicBezTo>
                    <a:pt x="30362" y="358727"/>
                    <a:pt x="29785" y="356291"/>
                    <a:pt x="28727" y="354174"/>
                  </a:cubicBezTo>
                  <a:cubicBezTo>
                    <a:pt x="24812" y="328729"/>
                    <a:pt x="22348" y="321339"/>
                    <a:pt x="27139" y="290674"/>
                  </a:cubicBezTo>
                  <a:cubicBezTo>
                    <a:pt x="27662" y="287326"/>
                    <a:pt x="31372" y="285383"/>
                    <a:pt x="33489" y="282737"/>
                  </a:cubicBezTo>
                  <a:cubicBezTo>
                    <a:pt x="34547" y="278504"/>
                    <a:pt x="35683" y="274289"/>
                    <a:pt x="36664" y="270037"/>
                  </a:cubicBezTo>
                  <a:cubicBezTo>
                    <a:pt x="37271" y="267408"/>
                    <a:pt x="37135" y="264556"/>
                    <a:pt x="38252" y="262099"/>
                  </a:cubicBezTo>
                  <a:cubicBezTo>
                    <a:pt x="39632" y="259062"/>
                    <a:pt x="48300" y="247289"/>
                    <a:pt x="50952" y="244637"/>
                  </a:cubicBezTo>
                  <a:cubicBezTo>
                    <a:pt x="52301" y="243288"/>
                    <a:pt x="54365" y="242811"/>
                    <a:pt x="55714" y="241462"/>
                  </a:cubicBezTo>
                  <a:cubicBezTo>
                    <a:pt x="58110" y="239066"/>
                    <a:pt x="59813" y="236057"/>
                    <a:pt x="62064" y="233524"/>
                  </a:cubicBezTo>
                  <a:cubicBezTo>
                    <a:pt x="64053" y="231287"/>
                    <a:pt x="66518" y="229491"/>
                    <a:pt x="68414" y="227174"/>
                  </a:cubicBezTo>
                  <a:cubicBezTo>
                    <a:pt x="71297" y="223651"/>
                    <a:pt x="73469" y="219585"/>
                    <a:pt x="76352" y="216062"/>
                  </a:cubicBezTo>
                  <a:cubicBezTo>
                    <a:pt x="86667" y="203456"/>
                    <a:pt x="79552" y="216012"/>
                    <a:pt x="85877" y="203362"/>
                  </a:cubicBezTo>
                  <a:cubicBezTo>
                    <a:pt x="86406" y="200716"/>
                    <a:pt x="86611" y="197984"/>
                    <a:pt x="87464" y="195424"/>
                  </a:cubicBezTo>
                  <a:cubicBezTo>
                    <a:pt x="88212" y="193179"/>
                    <a:pt x="90065" y="191370"/>
                    <a:pt x="90639" y="189074"/>
                  </a:cubicBezTo>
                  <a:cubicBezTo>
                    <a:pt x="92200" y="182829"/>
                    <a:pt x="92756" y="176374"/>
                    <a:pt x="93814" y="170024"/>
                  </a:cubicBezTo>
                  <a:cubicBezTo>
                    <a:pt x="92227" y="154149"/>
                    <a:pt x="92084" y="138062"/>
                    <a:pt x="89052" y="122399"/>
                  </a:cubicBezTo>
                  <a:cubicBezTo>
                    <a:pt x="88734" y="120756"/>
                    <a:pt x="85827" y="121471"/>
                    <a:pt x="84289" y="120812"/>
                  </a:cubicBezTo>
                  <a:cubicBezTo>
                    <a:pt x="82114" y="119880"/>
                    <a:pt x="79832" y="119057"/>
                    <a:pt x="77939" y="117637"/>
                  </a:cubicBezTo>
                  <a:cubicBezTo>
                    <a:pt x="72682" y="113694"/>
                    <a:pt x="72523" y="110554"/>
                    <a:pt x="66827" y="108112"/>
                  </a:cubicBezTo>
                  <a:cubicBezTo>
                    <a:pt x="64822" y="107252"/>
                    <a:pt x="62547" y="107214"/>
                    <a:pt x="60477" y="106524"/>
                  </a:cubicBezTo>
                  <a:cubicBezTo>
                    <a:pt x="39984" y="99693"/>
                    <a:pt x="69750" y="105644"/>
                    <a:pt x="28727" y="100174"/>
                  </a:cubicBezTo>
                  <a:cubicBezTo>
                    <a:pt x="27139" y="99116"/>
                    <a:pt x="25621" y="97946"/>
                    <a:pt x="23964" y="96999"/>
                  </a:cubicBezTo>
                  <a:cubicBezTo>
                    <a:pt x="21909" y="95825"/>
                    <a:pt x="19395" y="95382"/>
                    <a:pt x="17614" y="93824"/>
                  </a:cubicBezTo>
                  <a:cubicBezTo>
                    <a:pt x="13334" y="90079"/>
                    <a:pt x="10301" y="84699"/>
                    <a:pt x="8089" y="79537"/>
                  </a:cubicBezTo>
                  <a:cubicBezTo>
                    <a:pt x="7430" y="77999"/>
                    <a:pt x="7315" y="76237"/>
                    <a:pt x="6502" y="74774"/>
                  </a:cubicBezTo>
                  <a:cubicBezTo>
                    <a:pt x="4649" y="71438"/>
                    <a:pt x="1274" y="68896"/>
                    <a:pt x="152" y="65249"/>
                  </a:cubicBezTo>
                  <a:cubicBezTo>
                    <a:pt x="-937" y="61709"/>
                    <a:pt x="4120" y="37468"/>
                    <a:pt x="4914" y="31912"/>
                  </a:cubicBez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634;g255619a4f71_1_686">
              <a:extLst>
                <a:ext uri="{FF2B5EF4-FFF2-40B4-BE49-F238E27FC236}">
                  <a16:creationId xmlns:a16="http://schemas.microsoft.com/office/drawing/2014/main" id="{8A24E7B6-2832-75B4-EC6D-A3472E8F4196}"/>
                </a:ext>
              </a:extLst>
            </p:cNvPr>
            <p:cNvSpPr/>
            <p:nvPr/>
          </p:nvSpPr>
          <p:spPr>
            <a:xfrm>
              <a:off x="4976396" y="4722813"/>
              <a:ext cx="2381667" cy="591876"/>
            </a:xfrm>
            <a:custGeom>
              <a:avLst/>
              <a:gdLst/>
              <a:ahLst/>
              <a:cxnLst/>
              <a:rect l="l" t="t" r="r" b="b"/>
              <a:pathLst>
                <a:path w="2381667" h="591876" extrusionOk="0">
                  <a:moveTo>
                    <a:pt x="2381667" y="187325"/>
                  </a:moveTo>
                  <a:lnTo>
                    <a:pt x="2381667" y="187325"/>
                  </a:lnTo>
                  <a:cubicBezTo>
                    <a:pt x="2362617" y="173567"/>
                    <a:pt x="2343143" y="160377"/>
                    <a:pt x="2324517" y="146050"/>
                  </a:cubicBezTo>
                  <a:cubicBezTo>
                    <a:pt x="2322420" y="144437"/>
                    <a:pt x="2321956" y="141168"/>
                    <a:pt x="2319754" y="139700"/>
                  </a:cubicBezTo>
                  <a:cubicBezTo>
                    <a:pt x="2316302" y="137399"/>
                    <a:pt x="2306551" y="135789"/>
                    <a:pt x="2302292" y="134937"/>
                  </a:cubicBezTo>
                  <a:cubicBezTo>
                    <a:pt x="2287657" y="127619"/>
                    <a:pt x="2297308" y="131132"/>
                    <a:pt x="2267367" y="133350"/>
                  </a:cubicBezTo>
                  <a:cubicBezTo>
                    <a:pt x="2255996" y="134192"/>
                    <a:pt x="2243531" y="136406"/>
                    <a:pt x="2232442" y="138112"/>
                  </a:cubicBezTo>
                  <a:cubicBezTo>
                    <a:pt x="2228209" y="140229"/>
                    <a:pt x="2224190" y="142845"/>
                    <a:pt x="2219742" y="144462"/>
                  </a:cubicBezTo>
                  <a:cubicBezTo>
                    <a:pt x="2212501" y="147095"/>
                    <a:pt x="2197517" y="150812"/>
                    <a:pt x="2197517" y="150812"/>
                  </a:cubicBezTo>
                  <a:cubicBezTo>
                    <a:pt x="2181113" y="149225"/>
                    <a:pt x="2164644" y="148200"/>
                    <a:pt x="2148304" y="146050"/>
                  </a:cubicBezTo>
                  <a:cubicBezTo>
                    <a:pt x="2123585" y="142798"/>
                    <a:pt x="2150241" y="144050"/>
                    <a:pt x="2127667" y="136525"/>
                  </a:cubicBezTo>
                  <a:cubicBezTo>
                    <a:pt x="2119988" y="133965"/>
                    <a:pt x="2111591" y="134143"/>
                    <a:pt x="2103854" y="131762"/>
                  </a:cubicBezTo>
                  <a:lnTo>
                    <a:pt x="2083217" y="125412"/>
                  </a:lnTo>
                  <a:cubicBezTo>
                    <a:pt x="2070517" y="125941"/>
                    <a:pt x="2057736" y="125470"/>
                    <a:pt x="2045117" y="127000"/>
                  </a:cubicBezTo>
                  <a:cubicBezTo>
                    <a:pt x="2037819" y="127885"/>
                    <a:pt x="2025809" y="133712"/>
                    <a:pt x="2019717" y="138112"/>
                  </a:cubicBezTo>
                  <a:cubicBezTo>
                    <a:pt x="2013620" y="142516"/>
                    <a:pt x="2008784" y="148668"/>
                    <a:pt x="2002254" y="152400"/>
                  </a:cubicBezTo>
                  <a:cubicBezTo>
                    <a:pt x="1993754" y="157257"/>
                    <a:pt x="1987609" y="160273"/>
                    <a:pt x="1980029" y="166687"/>
                  </a:cubicBezTo>
                  <a:cubicBezTo>
                    <a:pt x="1968168" y="176722"/>
                    <a:pt x="1973262" y="176348"/>
                    <a:pt x="1959392" y="184150"/>
                  </a:cubicBezTo>
                  <a:cubicBezTo>
                    <a:pt x="1954850" y="186705"/>
                    <a:pt x="1949766" y="188169"/>
                    <a:pt x="1945104" y="190500"/>
                  </a:cubicBezTo>
                  <a:cubicBezTo>
                    <a:pt x="1940231" y="192936"/>
                    <a:pt x="1936049" y="196918"/>
                    <a:pt x="1930817" y="198437"/>
                  </a:cubicBezTo>
                  <a:cubicBezTo>
                    <a:pt x="1919454" y="201736"/>
                    <a:pt x="1895892" y="204787"/>
                    <a:pt x="1895892" y="204787"/>
                  </a:cubicBezTo>
                  <a:cubicBezTo>
                    <a:pt x="1873750" y="223239"/>
                    <a:pt x="1900871" y="203104"/>
                    <a:pt x="1872079" y="215900"/>
                  </a:cubicBezTo>
                  <a:cubicBezTo>
                    <a:pt x="1866849" y="218225"/>
                    <a:pt x="1862762" y="222585"/>
                    <a:pt x="1857792" y="225425"/>
                  </a:cubicBezTo>
                  <a:cubicBezTo>
                    <a:pt x="1854265" y="227441"/>
                    <a:pt x="1836578" y="233025"/>
                    <a:pt x="1835567" y="233362"/>
                  </a:cubicBezTo>
                  <a:cubicBezTo>
                    <a:pt x="1831334" y="236537"/>
                    <a:pt x="1827447" y="240236"/>
                    <a:pt x="1822867" y="242887"/>
                  </a:cubicBezTo>
                  <a:cubicBezTo>
                    <a:pt x="1799351" y="256502"/>
                    <a:pt x="1811815" y="245624"/>
                    <a:pt x="1787942" y="257175"/>
                  </a:cubicBezTo>
                  <a:cubicBezTo>
                    <a:pt x="1777070" y="262436"/>
                    <a:pt x="1767983" y="272017"/>
                    <a:pt x="1756192" y="274637"/>
                  </a:cubicBezTo>
                  <a:cubicBezTo>
                    <a:pt x="1738957" y="278467"/>
                    <a:pt x="1724070" y="281329"/>
                    <a:pt x="1706979" y="288925"/>
                  </a:cubicBezTo>
                  <a:cubicBezTo>
                    <a:pt x="1702217" y="291042"/>
                    <a:pt x="1697758" y="294052"/>
                    <a:pt x="1692692" y="295275"/>
                  </a:cubicBezTo>
                  <a:cubicBezTo>
                    <a:pt x="1682289" y="297786"/>
                    <a:pt x="1671523" y="298434"/>
                    <a:pt x="1660942" y="300037"/>
                  </a:cubicBezTo>
                  <a:cubicBezTo>
                    <a:pt x="1576618" y="312812"/>
                    <a:pt x="1660283" y="302876"/>
                    <a:pt x="1451392" y="306387"/>
                  </a:cubicBezTo>
                  <a:cubicBezTo>
                    <a:pt x="1447908" y="308709"/>
                    <a:pt x="1444307" y="311394"/>
                    <a:pt x="1440279" y="312737"/>
                  </a:cubicBezTo>
                  <a:cubicBezTo>
                    <a:pt x="1437719" y="313590"/>
                    <a:pt x="1434988" y="313796"/>
                    <a:pt x="1432342" y="314325"/>
                  </a:cubicBezTo>
                  <a:cubicBezTo>
                    <a:pt x="1430225" y="316442"/>
                    <a:pt x="1428483" y="319015"/>
                    <a:pt x="1425992" y="320675"/>
                  </a:cubicBezTo>
                  <a:cubicBezTo>
                    <a:pt x="1423621" y="322256"/>
                    <a:pt x="1418457" y="321029"/>
                    <a:pt x="1418054" y="323850"/>
                  </a:cubicBezTo>
                  <a:cubicBezTo>
                    <a:pt x="1417575" y="327204"/>
                    <a:pt x="1421545" y="329968"/>
                    <a:pt x="1424404" y="331787"/>
                  </a:cubicBezTo>
                  <a:cubicBezTo>
                    <a:pt x="1427654" y="333855"/>
                    <a:pt x="1431835" y="333829"/>
                    <a:pt x="1435517" y="334962"/>
                  </a:cubicBezTo>
                  <a:cubicBezTo>
                    <a:pt x="1438716" y="335946"/>
                    <a:pt x="1441867" y="337079"/>
                    <a:pt x="1445042" y="338137"/>
                  </a:cubicBezTo>
                  <a:cubicBezTo>
                    <a:pt x="1460328" y="350367"/>
                    <a:pt x="1445043" y="340254"/>
                    <a:pt x="1462504" y="346075"/>
                  </a:cubicBezTo>
                  <a:cubicBezTo>
                    <a:pt x="1466132" y="347284"/>
                    <a:pt x="1471606" y="353589"/>
                    <a:pt x="1473617" y="355600"/>
                  </a:cubicBezTo>
                  <a:cubicBezTo>
                    <a:pt x="1465551" y="360977"/>
                    <a:pt x="1468365" y="359705"/>
                    <a:pt x="1454567" y="363537"/>
                  </a:cubicBezTo>
                  <a:cubicBezTo>
                    <a:pt x="1442935" y="366768"/>
                    <a:pt x="1431619" y="368044"/>
                    <a:pt x="1419642" y="369887"/>
                  </a:cubicBezTo>
                  <a:cubicBezTo>
                    <a:pt x="1353861" y="368646"/>
                    <a:pt x="1328911" y="368921"/>
                    <a:pt x="1265654" y="365125"/>
                  </a:cubicBezTo>
                  <a:cubicBezTo>
                    <a:pt x="1262441" y="364932"/>
                    <a:pt x="1259290" y="364145"/>
                    <a:pt x="1256129" y="363537"/>
                  </a:cubicBezTo>
                  <a:lnTo>
                    <a:pt x="1224379" y="357187"/>
                  </a:lnTo>
                  <a:cubicBezTo>
                    <a:pt x="1218571" y="356063"/>
                    <a:pt x="1206917" y="354012"/>
                    <a:pt x="1206917" y="354012"/>
                  </a:cubicBezTo>
                  <a:cubicBezTo>
                    <a:pt x="1203213" y="352425"/>
                    <a:pt x="1199599" y="350605"/>
                    <a:pt x="1195804" y="349250"/>
                  </a:cubicBezTo>
                  <a:cubicBezTo>
                    <a:pt x="1192176" y="347954"/>
                    <a:pt x="1188233" y="347592"/>
                    <a:pt x="1184692" y="346075"/>
                  </a:cubicBezTo>
                  <a:cubicBezTo>
                    <a:pt x="1158719" y="334944"/>
                    <a:pt x="1189893" y="343350"/>
                    <a:pt x="1159292" y="336550"/>
                  </a:cubicBezTo>
                  <a:cubicBezTo>
                    <a:pt x="1153215" y="327434"/>
                    <a:pt x="1158509" y="333669"/>
                    <a:pt x="1143417" y="325437"/>
                  </a:cubicBezTo>
                  <a:cubicBezTo>
                    <a:pt x="1141742" y="324523"/>
                    <a:pt x="1140415" y="322996"/>
                    <a:pt x="1138654" y="322262"/>
                  </a:cubicBezTo>
                  <a:cubicBezTo>
                    <a:pt x="1129442" y="318424"/>
                    <a:pt x="1121227" y="316715"/>
                    <a:pt x="1111667" y="314325"/>
                  </a:cubicBezTo>
                  <a:cubicBezTo>
                    <a:pt x="1104259" y="314854"/>
                    <a:pt x="1096488" y="313563"/>
                    <a:pt x="1089442" y="315912"/>
                  </a:cubicBezTo>
                  <a:cubicBezTo>
                    <a:pt x="1086227" y="316984"/>
                    <a:pt x="1084924" y="321000"/>
                    <a:pt x="1083092" y="323850"/>
                  </a:cubicBezTo>
                  <a:cubicBezTo>
                    <a:pt x="1080146" y="328433"/>
                    <a:pt x="1077800" y="333375"/>
                    <a:pt x="1075154" y="338137"/>
                  </a:cubicBezTo>
                  <a:cubicBezTo>
                    <a:pt x="1074096" y="346075"/>
                    <a:pt x="1073716" y="354133"/>
                    <a:pt x="1071979" y="361950"/>
                  </a:cubicBezTo>
                  <a:cubicBezTo>
                    <a:pt x="1071565" y="363812"/>
                    <a:pt x="1069718" y="365037"/>
                    <a:pt x="1068804" y="366712"/>
                  </a:cubicBezTo>
                  <a:cubicBezTo>
                    <a:pt x="1066538" y="370867"/>
                    <a:pt x="1064571" y="375179"/>
                    <a:pt x="1062454" y="379412"/>
                  </a:cubicBezTo>
                  <a:cubicBezTo>
                    <a:pt x="1035996" y="378883"/>
                    <a:pt x="1009543" y="377825"/>
                    <a:pt x="983079" y="377825"/>
                  </a:cubicBezTo>
                  <a:cubicBezTo>
                    <a:pt x="842208" y="377825"/>
                    <a:pt x="880828" y="374015"/>
                    <a:pt x="817979" y="381000"/>
                  </a:cubicBezTo>
                  <a:cubicBezTo>
                    <a:pt x="789071" y="391512"/>
                    <a:pt x="811725" y="384688"/>
                    <a:pt x="776704" y="390525"/>
                  </a:cubicBezTo>
                  <a:cubicBezTo>
                    <a:pt x="768209" y="391941"/>
                    <a:pt x="750807" y="396782"/>
                    <a:pt x="743367" y="398462"/>
                  </a:cubicBezTo>
                  <a:cubicBezTo>
                    <a:pt x="733345" y="400725"/>
                    <a:pt x="713204" y="404812"/>
                    <a:pt x="713204" y="404812"/>
                  </a:cubicBezTo>
                  <a:cubicBezTo>
                    <a:pt x="710558" y="405870"/>
                    <a:pt x="707871" y="406830"/>
                    <a:pt x="705267" y="407987"/>
                  </a:cubicBezTo>
                  <a:cubicBezTo>
                    <a:pt x="703104" y="408948"/>
                    <a:pt x="701243" y="410726"/>
                    <a:pt x="698917" y="411162"/>
                  </a:cubicBezTo>
                  <a:cubicBezTo>
                    <a:pt x="692654" y="412336"/>
                    <a:pt x="686217" y="412221"/>
                    <a:pt x="679867" y="412750"/>
                  </a:cubicBezTo>
                  <a:cubicBezTo>
                    <a:pt x="674575" y="413808"/>
                    <a:pt x="669206" y="414535"/>
                    <a:pt x="663992" y="415925"/>
                  </a:cubicBezTo>
                  <a:cubicBezTo>
                    <a:pt x="660451" y="416869"/>
                    <a:pt x="653127" y="420408"/>
                    <a:pt x="649704" y="422275"/>
                  </a:cubicBezTo>
                  <a:cubicBezTo>
                    <a:pt x="645959" y="424318"/>
                    <a:pt x="642441" y="426784"/>
                    <a:pt x="638592" y="428625"/>
                  </a:cubicBezTo>
                  <a:cubicBezTo>
                    <a:pt x="624277" y="435471"/>
                    <a:pt x="613439" y="440225"/>
                    <a:pt x="598904" y="444500"/>
                  </a:cubicBezTo>
                  <a:cubicBezTo>
                    <a:pt x="594718" y="445731"/>
                    <a:pt x="590437" y="446617"/>
                    <a:pt x="586204" y="447675"/>
                  </a:cubicBezTo>
                  <a:cubicBezTo>
                    <a:pt x="569209" y="446731"/>
                    <a:pt x="551504" y="448792"/>
                    <a:pt x="536992" y="438150"/>
                  </a:cubicBezTo>
                  <a:cubicBezTo>
                    <a:pt x="526254" y="430275"/>
                    <a:pt x="526632" y="426202"/>
                    <a:pt x="517942" y="417512"/>
                  </a:cubicBezTo>
                  <a:cubicBezTo>
                    <a:pt x="516071" y="415641"/>
                    <a:pt x="513709" y="414337"/>
                    <a:pt x="511592" y="412750"/>
                  </a:cubicBezTo>
                  <a:cubicBezTo>
                    <a:pt x="509475" y="408517"/>
                    <a:pt x="507244" y="404339"/>
                    <a:pt x="505242" y="400050"/>
                  </a:cubicBezTo>
                  <a:cubicBezTo>
                    <a:pt x="503538" y="396398"/>
                    <a:pt x="502643" y="392337"/>
                    <a:pt x="500479" y="388937"/>
                  </a:cubicBezTo>
                  <a:cubicBezTo>
                    <a:pt x="498872" y="386412"/>
                    <a:pt x="496246" y="384704"/>
                    <a:pt x="494129" y="382587"/>
                  </a:cubicBezTo>
                  <a:cubicBezTo>
                    <a:pt x="493071" y="379941"/>
                    <a:pt x="491737" y="377390"/>
                    <a:pt x="490954" y="374650"/>
                  </a:cubicBezTo>
                  <a:cubicBezTo>
                    <a:pt x="489614" y="369959"/>
                    <a:pt x="489322" y="364991"/>
                    <a:pt x="487779" y="360362"/>
                  </a:cubicBezTo>
                  <a:cubicBezTo>
                    <a:pt x="486657" y="356994"/>
                    <a:pt x="484291" y="354150"/>
                    <a:pt x="483017" y="350837"/>
                  </a:cubicBezTo>
                  <a:cubicBezTo>
                    <a:pt x="473457" y="325979"/>
                    <a:pt x="485088" y="350217"/>
                    <a:pt x="476667" y="333375"/>
                  </a:cubicBezTo>
                  <a:cubicBezTo>
                    <a:pt x="477196" y="328612"/>
                    <a:pt x="476111" y="323373"/>
                    <a:pt x="478254" y="319087"/>
                  </a:cubicBezTo>
                  <a:cubicBezTo>
                    <a:pt x="479634" y="316327"/>
                    <a:pt x="483312" y="315433"/>
                    <a:pt x="486192" y="314325"/>
                  </a:cubicBezTo>
                  <a:cubicBezTo>
                    <a:pt x="489174" y="313178"/>
                    <a:pt x="510788" y="308506"/>
                    <a:pt x="513179" y="307975"/>
                  </a:cubicBezTo>
                  <a:cubicBezTo>
                    <a:pt x="539832" y="292745"/>
                    <a:pt x="510468" y="307821"/>
                    <a:pt x="533817" y="300037"/>
                  </a:cubicBezTo>
                  <a:cubicBezTo>
                    <a:pt x="535627" y="299434"/>
                    <a:pt x="536769" y="297465"/>
                    <a:pt x="538579" y="296862"/>
                  </a:cubicBezTo>
                  <a:cubicBezTo>
                    <a:pt x="552716" y="292150"/>
                    <a:pt x="568114" y="290826"/>
                    <a:pt x="581442" y="284162"/>
                  </a:cubicBezTo>
                  <a:cubicBezTo>
                    <a:pt x="585675" y="282045"/>
                    <a:pt x="589748" y="279570"/>
                    <a:pt x="594142" y="277812"/>
                  </a:cubicBezTo>
                  <a:cubicBezTo>
                    <a:pt x="603218" y="274181"/>
                    <a:pt x="606913" y="274626"/>
                    <a:pt x="616367" y="273050"/>
                  </a:cubicBezTo>
                  <a:cubicBezTo>
                    <a:pt x="622203" y="272077"/>
                    <a:pt x="628028" y="271035"/>
                    <a:pt x="633829" y="269875"/>
                  </a:cubicBezTo>
                  <a:cubicBezTo>
                    <a:pt x="638613" y="268918"/>
                    <a:pt x="643410" y="267984"/>
                    <a:pt x="648117" y="266700"/>
                  </a:cubicBezTo>
                  <a:cubicBezTo>
                    <a:pt x="655061" y="264806"/>
                    <a:pt x="661716" y="261858"/>
                    <a:pt x="668754" y="260350"/>
                  </a:cubicBezTo>
                  <a:cubicBezTo>
                    <a:pt x="676584" y="258672"/>
                    <a:pt x="684629" y="258233"/>
                    <a:pt x="692567" y="257175"/>
                  </a:cubicBezTo>
                  <a:cubicBezTo>
                    <a:pt x="697859" y="255587"/>
                    <a:pt x="703082" y="253752"/>
                    <a:pt x="708442" y="252412"/>
                  </a:cubicBezTo>
                  <a:cubicBezTo>
                    <a:pt x="717908" y="250045"/>
                    <a:pt x="737017" y="246062"/>
                    <a:pt x="737017" y="246062"/>
                  </a:cubicBezTo>
                  <a:cubicBezTo>
                    <a:pt x="741779" y="243945"/>
                    <a:pt x="746248" y="240976"/>
                    <a:pt x="751304" y="239712"/>
                  </a:cubicBezTo>
                  <a:cubicBezTo>
                    <a:pt x="756974" y="238294"/>
                    <a:pt x="762987" y="238992"/>
                    <a:pt x="768767" y="238125"/>
                  </a:cubicBezTo>
                  <a:cubicBezTo>
                    <a:pt x="773592" y="237401"/>
                    <a:pt x="778292" y="236008"/>
                    <a:pt x="783054" y="234950"/>
                  </a:cubicBezTo>
                  <a:cubicBezTo>
                    <a:pt x="785700" y="232833"/>
                    <a:pt x="787878" y="229935"/>
                    <a:pt x="790992" y="228600"/>
                  </a:cubicBezTo>
                  <a:cubicBezTo>
                    <a:pt x="795476" y="226678"/>
                    <a:pt x="800651" y="226968"/>
                    <a:pt x="805279" y="225425"/>
                  </a:cubicBezTo>
                  <a:cubicBezTo>
                    <a:pt x="808647" y="224302"/>
                    <a:pt x="811629" y="222250"/>
                    <a:pt x="814804" y="220662"/>
                  </a:cubicBezTo>
                  <a:cubicBezTo>
                    <a:pt x="816921" y="217487"/>
                    <a:pt x="819575" y="214611"/>
                    <a:pt x="821154" y="211137"/>
                  </a:cubicBezTo>
                  <a:cubicBezTo>
                    <a:pt x="822271" y="208681"/>
                    <a:pt x="822892" y="205894"/>
                    <a:pt x="822742" y="203200"/>
                  </a:cubicBezTo>
                  <a:cubicBezTo>
                    <a:pt x="822173" y="192954"/>
                    <a:pt x="823172" y="181742"/>
                    <a:pt x="813217" y="176212"/>
                  </a:cubicBezTo>
                  <a:cubicBezTo>
                    <a:pt x="810858" y="174902"/>
                    <a:pt x="807925" y="175154"/>
                    <a:pt x="805279" y="174625"/>
                  </a:cubicBezTo>
                  <a:cubicBezTo>
                    <a:pt x="793450" y="168710"/>
                    <a:pt x="785102" y="164877"/>
                    <a:pt x="773529" y="157162"/>
                  </a:cubicBezTo>
                  <a:cubicBezTo>
                    <a:pt x="770354" y="155045"/>
                    <a:pt x="767090" y="153056"/>
                    <a:pt x="764004" y="150812"/>
                  </a:cubicBezTo>
                  <a:cubicBezTo>
                    <a:pt x="761264" y="148819"/>
                    <a:pt x="759152" y="145864"/>
                    <a:pt x="756067" y="144462"/>
                  </a:cubicBezTo>
                  <a:cubicBezTo>
                    <a:pt x="753137" y="143130"/>
                    <a:pt x="749717" y="143404"/>
                    <a:pt x="746542" y="142875"/>
                  </a:cubicBezTo>
                  <a:cubicBezTo>
                    <a:pt x="745484" y="140758"/>
                    <a:pt x="744882" y="138343"/>
                    <a:pt x="743367" y="136525"/>
                  </a:cubicBezTo>
                  <a:cubicBezTo>
                    <a:pt x="742145" y="135059"/>
                    <a:pt x="739531" y="135018"/>
                    <a:pt x="738604" y="133350"/>
                  </a:cubicBezTo>
                  <a:cubicBezTo>
                    <a:pt x="736733" y="129982"/>
                    <a:pt x="736562" y="125919"/>
                    <a:pt x="735429" y="122237"/>
                  </a:cubicBezTo>
                  <a:cubicBezTo>
                    <a:pt x="734445" y="119038"/>
                    <a:pt x="733312" y="115887"/>
                    <a:pt x="732254" y="112712"/>
                  </a:cubicBezTo>
                  <a:cubicBezTo>
                    <a:pt x="732465" y="110178"/>
                    <a:pt x="732307" y="83590"/>
                    <a:pt x="740192" y="80962"/>
                  </a:cubicBezTo>
                  <a:lnTo>
                    <a:pt x="744954" y="79375"/>
                  </a:lnTo>
                  <a:cubicBezTo>
                    <a:pt x="747071" y="77258"/>
                    <a:pt x="749508" y="75420"/>
                    <a:pt x="751304" y="73025"/>
                  </a:cubicBezTo>
                  <a:cubicBezTo>
                    <a:pt x="757050" y="65363"/>
                    <a:pt x="752300" y="60879"/>
                    <a:pt x="765592" y="55562"/>
                  </a:cubicBezTo>
                  <a:lnTo>
                    <a:pt x="773529" y="52387"/>
                  </a:lnTo>
                  <a:cubicBezTo>
                    <a:pt x="772471" y="43920"/>
                    <a:pt x="772027" y="35354"/>
                    <a:pt x="770354" y="26987"/>
                  </a:cubicBezTo>
                  <a:cubicBezTo>
                    <a:pt x="769608" y="23256"/>
                    <a:pt x="763011" y="14397"/>
                    <a:pt x="760829" y="12700"/>
                  </a:cubicBezTo>
                  <a:cubicBezTo>
                    <a:pt x="758580" y="10951"/>
                    <a:pt x="755394" y="10890"/>
                    <a:pt x="752892" y="9525"/>
                  </a:cubicBezTo>
                  <a:cubicBezTo>
                    <a:pt x="734222" y="-659"/>
                    <a:pt x="753033" y="5936"/>
                    <a:pt x="732254" y="0"/>
                  </a:cubicBezTo>
                  <a:cubicBezTo>
                    <a:pt x="729608" y="1587"/>
                    <a:pt x="726349" y="2440"/>
                    <a:pt x="724317" y="4762"/>
                  </a:cubicBezTo>
                  <a:cubicBezTo>
                    <a:pt x="721629" y="7834"/>
                    <a:pt x="718606" y="23590"/>
                    <a:pt x="717967" y="25400"/>
                  </a:cubicBezTo>
                  <a:cubicBezTo>
                    <a:pt x="716232" y="30314"/>
                    <a:pt x="713622" y="34876"/>
                    <a:pt x="711617" y="39687"/>
                  </a:cubicBezTo>
                  <a:cubicBezTo>
                    <a:pt x="710973" y="41232"/>
                    <a:pt x="710842" y="42987"/>
                    <a:pt x="710029" y="44450"/>
                  </a:cubicBezTo>
                  <a:cubicBezTo>
                    <a:pt x="708176" y="47786"/>
                    <a:pt x="706246" y="51152"/>
                    <a:pt x="703679" y="53975"/>
                  </a:cubicBezTo>
                  <a:cubicBezTo>
                    <a:pt x="678921" y="81208"/>
                    <a:pt x="705084" y="47337"/>
                    <a:pt x="689392" y="68262"/>
                  </a:cubicBezTo>
                  <a:cubicBezTo>
                    <a:pt x="682537" y="88826"/>
                    <a:pt x="691413" y="71128"/>
                    <a:pt x="679867" y="79375"/>
                  </a:cubicBezTo>
                  <a:cubicBezTo>
                    <a:pt x="662647" y="91676"/>
                    <a:pt x="693897" y="81027"/>
                    <a:pt x="662404" y="88900"/>
                  </a:cubicBezTo>
                  <a:cubicBezTo>
                    <a:pt x="651674" y="96054"/>
                    <a:pt x="664958" y="87482"/>
                    <a:pt x="648117" y="96837"/>
                  </a:cubicBezTo>
                  <a:cubicBezTo>
                    <a:pt x="646449" y="97764"/>
                    <a:pt x="645029" y="99098"/>
                    <a:pt x="643354" y="100012"/>
                  </a:cubicBezTo>
                  <a:cubicBezTo>
                    <a:pt x="635668" y="104204"/>
                    <a:pt x="628319" y="108220"/>
                    <a:pt x="619542" y="109537"/>
                  </a:cubicBezTo>
                  <a:cubicBezTo>
                    <a:pt x="612719" y="110561"/>
                    <a:pt x="605783" y="110596"/>
                    <a:pt x="598904" y="111125"/>
                  </a:cubicBezTo>
                  <a:cubicBezTo>
                    <a:pt x="588127" y="118311"/>
                    <a:pt x="601447" y="110200"/>
                    <a:pt x="581442" y="117475"/>
                  </a:cubicBezTo>
                  <a:cubicBezTo>
                    <a:pt x="579649" y="118127"/>
                    <a:pt x="578336" y="119703"/>
                    <a:pt x="576679" y="120650"/>
                  </a:cubicBezTo>
                  <a:cubicBezTo>
                    <a:pt x="574624" y="121824"/>
                    <a:pt x="572446" y="122767"/>
                    <a:pt x="570329" y="123825"/>
                  </a:cubicBezTo>
                  <a:cubicBezTo>
                    <a:pt x="569271" y="125412"/>
                    <a:pt x="568503" y="127238"/>
                    <a:pt x="567154" y="128587"/>
                  </a:cubicBezTo>
                  <a:cubicBezTo>
                    <a:pt x="562786" y="132955"/>
                    <a:pt x="554661" y="137974"/>
                    <a:pt x="549692" y="141287"/>
                  </a:cubicBezTo>
                  <a:cubicBezTo>
                    <a:pt x="546599" y="150564"/>
                    <a:pt x="547988" y="147791"/>
                    <a:pt x="538579" y="160337"/>
                  </a:cubicBezTo>
                  <a:cubicBezTo>
                    <a:pt x="536992" y="162454"/>
                    <a:pt x="535826" y="164965"/>
                    <a:pt x="533817" y="166687"/>
                  </a:cubicBezTo>
                  <a:cubicBezTo>
                    <a:pt x="532020" y="168227"/>
                    <a:pt x="529584" y="168804"/>
                    <a:pt x="527467" y="169862"/>
                  </a:cubicBezTo>
                  <a:cubicBezTo>
                    <a:pt x="518329" y="181286"/>
                    <a:pt x="521408" y="178351"/>
                    <a:pt x="506829" y="190500"/>
                  </a:cubicBezTo>
                  <a:cubicBezTo>
                    <a:pt x="504589" y="192367"/>
                    <a:pt x="492480" y="203110"/>
                    <a:pt x="486192" y="204787"/>
                  </a:cubicBezTo>
                  <a:cubicBezTo>
                    <a:pt x="480475" y="206311"/>
                    <a:pt x="474550" y="206904"/>
                    <a:pt x="468729" y="207962"/>
                  </a:cubicBezTo>
                  <a:cubicBezTo>
                    <a:pt x="452325" y="207433"/>
                    <a:pt x="435903" y="207302"/>
                    <a:pt x="419517" y="206375"/>
                  </a:cubicBezTo>
                  <a:cubicBezTo>
                    <a:pt x="409983" y="205835"/>
                    <a:pt x="363483" y="201089"/>
                    <a:pt x="352842" y="200025"/>
                  </a:cubicBezTo>
                  <a:cubicBezTo>
                    <a:pt x="232499" y="201821"/>
                    <a:pt x="225193" y="202817"/>
                    <a:pt x="89317" y="200025"/>
                  </a:cubicBezTo>
                  <a:cubicBezTo>
                    <a:pt x="64429" y="199514"/>
                    <a:pt x="39575" y="197908"/>
                    <a:pt x="14704" y="196850"/>
                  </a:cubicBezTo>
                  <a:cubicBezTo>
                    <a:pt x="9942" y="197379"/>
                    <a:pt x="3805" y="195049"/>
                    <a:pt x="417" y="198437"/>
                  </a:cubicBezTo>
                  <a:cubicBezTo>
                    <a:pt x="-1700" y="200554"/>
                    <a:pt x="4833" y="202502"/>
                    <a:pt x="6767" y="204787"/>
                  </a:cubicBezTo>
                  <a:cubicBezTo>
                    <a:pt x="21546" y="222254"/>
                    <a:pt x="11261" y="216869"/>
                    <a:pt x="27404" y="222250"/>
                  </a:cubicBezTo>
                  <a:cubicBezTo>
                    <a:pt x="41776" y="236619"/>
                    <a:pt x="21794" y="217645"/>
                    <a:pt x="38517" y="230187"/>
                  </a:cubicBezTo>
                  <a:cubicBezTo>
                    <a:pt x="40912" y="231983"/>
                    <a:pt x="42239" y="235104"/>
                    <a:pt x="44867" y="236537"/>
                  </a:cubicBezTo>
                  <a:cubicBezTo>
                    <a:pt x="48249" y="238382"/>
                    <a:pt x="52351" y="238416"/>
                    <a:pt x="55979" y="239712"/>
                  </a:cubicBezTo>
                  <a:cubicBezTo>
                    <a:pt x="59774" y="241068"/>
                    <a:pt x="63330" y="243028"/>
                    <a:pt x="67092" y="244475"/>
                  </a:cubicBezTo>
                  <a:cubicBezTo>
                    <a:pt x="70216" y="245676"/>
                    <a:pt x="73442" y="246592"/>
                    <a:pt x="76617" y="247650"/>
                  </a:cubicBezTo>
                  <a:cubicBezTo>
                    <a:pt x="89073" y="255955"/>
                    <a:pt x="70223" y="244215"/>
                    <a:pt x="95667" y="254000"/>
                  </a:cubicBezTo>
                  <a:cubicBezTo>
                    <a:pt x="98136" y="254950"/>
                    <a:pt x="99651" y="257579"/>
                    <a:pt x="102017" y="258762"/>
                  </a:cubicBezTo>
                  <a:cubicBezTo>
                    <a:pt x="105010" y="260259"/>
                    <a:pt x="108503" y="260534"/>
                    <a:pt x="111542" y="261937"/>
                  </a:cubicBezTo>
                  <a:cubicBezTo>
                    <a:pt x="115415" y="263725"/>
                    <a:pt x="119159" y="265840"/>
                    <a:pt x="122654" y="268287"/>
                  </a:cubicBezTo>
                  <a:cubicBezTo>
                    <a:pt x="124493" y="269575"/>
                    <a:pt x="125523" y="271845"/>
                    <a:pt x="127417" y="273050"/>
                  </a:cubicBezTo>
                  <a:cubicBezTo>
                    <a:pt x="136572" y="278876"/>
                    <a:pt x="139391" y="278725"/>
                    <a:pt x="148054" y="282575"/>
                  </a:cubicBezTo>
                  <a:cubicBezTo>
                    <a:pt x="150217" y="283536"/>
                    <a:pt x="152349" y="284576"/>
                    <a:pt x="154404" y="285750"/>
                  </a:cubicBezTo>
                  <a:cubicBezTo>
                    <a:pt x="156061" y="286697"/>
                    <a:pt x="157413" y="288173"/>
                    <a:pt x="159167" y="288925"/>
                  </a:cubicBezTo>
                  <a:cubicBezTo>
                    <a:pt x="161172" y="289784"/>
                    <a:pt x="163400" y="289983"/>
                    <a:pt x="165517" y="290512"/>
                  </a:cubicBezTo>
                  <a:cubicBezTo>
                    <a:pt x="187423" y="303031"/>
                    <a:pt x="165526" y="289908"/>
                    <a:pt x="189329" y="306387"/>
                  </a:cubicBezTo>
                  <a:cubicBezTo>
                    <a:pt x="191866" y="308143"/>
                    <a:pt x="194896" y="309175"/>
                    <a:pt x="197267" y="311150"/>
                  </a:cubicBezTo>
                  <a:cubicBezTo>
                    <a:pt x="201291" y="314503"/>
                    <a:pt x="203410" y="320606"/>
                    <a:pt x="208379" y="322262"/>
                  </a:cubicBezTo>
                  <a:cubicBezTo>
                    <a:pt x="216186" y="324864"/>
                    <a:pt x="217713" y="324874"/>
                    <a:pt x="224254" y="328612"/>
                  </a:cubicBezTo>
                  <a:cubicBezTo>
                    <a:pt x="225911" y="329559"/>
                    <a:pt x="227568" y="330545"/>
                    <a:pt x="229017" y="331787"/>
                  </a:cubicBezTo>
                  <a:cubicBezTo>
                    <a:pt x="231290" y="333735"/>
                    <a:pt x="232750" y="336683"/>
                    <a:pt x="235367" y="338137"/>
                  </a:cubicBezTo>
                  <a:cubicBezTo>
                    <a:pt x="237726" y="339447"/>
                    <a:pt x="240701" y="339015"/>
                    <a:pt x="243304" y="339725"/>
                  </a:cubicBezTo>
                  <a:cubicBezTo>
                    <a:pt x="249710" y="341472"/>
                    <a:pt x="254680" y="343640"/>
                    <a:pt x="260767" y="346075"/>
                  </a:cubicBezTo>
                  <a:cubicBezTo>
                    <a:pt x="280026" y="362123"/>
                    <a:pt x="259290" y="346312"/>
                    <a:pt x="284579" y="360362"/>
                  </a:cubicBezTo>
                  <a:cubicBezTo>
                    <a:pt x="306665" y="372632"/>
                    <a:pt x="290138" y="368640"/>
                    <a:pt x="309979" y="371475"/>
                  </a:cubicBezTo>
                  <a:cubicBezTo>
                    <a:pt x="324016" y="378493"/>
                    <a:pt x="309914" y="371170"/>
                    <a:pt x="333792" y="385762"/>
                  </a:cubicBezTo>
                  <a:cubicBezTo>
                    <a:pt x="337432" y="387987"/>
                    <a:pt x="341593" y="389422"/>
                    <a:pt x="344904" y="392112"/>
                  </a:cubicBezTo>
                  <a:lnTo>
                    <a:pt x="370304" y="412750"/>
                  </a:lnTo>
                  <a:cubicBezTo>
                    <a:pt x="372370" y="414403"/>
                    <a:pt x="374079" y="416906"/>
                    <a:pt x="376654" y="417512"/>
                  </a:cubicBezTo>
                  <a:lnTo>
                    <a:pt x="403642" y="423862"/>
                  </a:lnTo>
                  <a:cubicBezTo>
                    <a:pt x="430683" y="439315"/>
                    <a:pt x="394408" y="420346"/>
                    <a:pt x="435392" y="433387"/>
                  </a:cubicBezTo>
                  <a:cubicBezTo>
                    <a:pt x="440584" y="435039"/>
                    <a:pt x="444601" y="439350"/>
                    <a:pt x="449679" y="441325"/>
                  </a:cubicBezTo>
                  <a:cubicBezTo>
                    <a:pt x="454226" y="443093"/>
                    <a:pt x="459260" y="443216"/>
                    <a:pt x="463967" y="444500"/>
                  </a:cubicBezTo>
                  <a:cubicBezTo>
                    <a:pt x="470911" y="446394"/>
                    <a:pt x="477811" y="448472"/>
                    <a:pt x="484604" y="450850"/>
                  </a:cubicBezTo>
                  <a:cubicBezTo>
                    <a:pt x="488408" y="452181"/>
                    <a:pt x="491955" y="454165"/>
                    <a:pt x="495717" y="455612"/>
                  </a:cubicBezTo>
                  <a:cubicBezTo>
                    <a:pt x="501818" y="457958"/>
                    <a:pt x="506257" y="458405"/>
                    <a:pt x="511592" y="461962"/>
                  </a:cubicBezTo>
                  <a:cubicBezTo>
                    <a:pt x="514411" y="463841"/>
                    <a:pt x="516602" y="466605"/>
                    <a:pt x="519529" y="468312"/>
                  </a:cubicBezTo>
                  <a:cubicBezTo>
                    <a:pt x="523010" y="470343"/>
                    <a:pt x="526990" y="471371"/>
                    <a:pt x="530642" y="473075"/>
                  </a:cubicBezTo>
                  <a:cubicBezTo>
                    <a:pt x="534931" y="475077"/>
                    <a:pt x="538980" y="477588"/>
                    <a:pt x="543342" y="479425"/>
                  </a:cubicBezTo>
                  <a:cubicBezTo>
                    <a:pt x="558148" y="485659"/>
                    <a:pt x="556993" y="485013"/>
                    <a:pt x="568742" y="487362"/>
                  </a:cubicBezTo>
                  <a:cubicBezTo>
                    <a:pt x="590002" y="499511"/>
                    <a:pt x="569628" y="489721"/>
                    <a:pt x="603667" y="496887"/>
                  </a:cubicBezTo>
                  <a:cubicBezTo>
                    <a:pt x="605983" y="497375"/>
                    <a:pt x="607711" y="499530"/>
                    <a:pt x="610017" y="500062"/>
                  </a:cubicBezTo>
                  <a:cubicBezTo>
                    <a:pt x="614686" y="501140"/>
                    <a:pt x="619542" y="501121"/>
                    <a:pt x="624304" y="501650"/>
                  </a:cubicBezTo>
                  <a:cubicBezTo>
                    <a:pt x="638509" y="513013"/>
                    <a:pt x="625273" y="504233"/>
                    <a:pt x="644942" y="511175"/>
                  </a:cubicBezTo>
                  <a:cubicBezTo>
                    <a:pt x="674471" y="521597"/>
                    <a:pt x="641911" y="516507"/>
                    <a:pt x="686217" y="519112"/>
                  </a:cubicBezTo>
                  <a:cubicBezTo>
                    <a:pt x="693096" y="520170"/>
                    <a:pt x="700017" y="520985"/>
                    <a:pt x="706854" y="522287"/>
                  </a:cubicBezTo>
                  <a:cubicBezTo>
                    <a:pt x="711141" y="523103"/>
                    <a:pt x="715229" y="524885"/>
                    <a:pt x="719554" y="525462"/>
                  </a:cubicBezTo>
                  <a:cubicBezTo>
                    <a:pt x="731141" y="527007"/>
                    <a:pt x="742837" y="527579"/>
                    <a:pt x="754479" y="528637"/>
                  </a:cubicBezTo>
                  <a:cubicBezTo>
                    <a:pt x="758183" y="530225"/>
                    <a:pt x="761709" y="532321"/>
                    <a:pt x="765592" y="533400"/>
                  </a:cubicBezTo>
                  <a:cubicBezTo>
                    <a:pt x="771292" y="534984"/>
                    <a:pt x="777253" y="535415"/>
                    <a:pt x="783054" y="536575"/>
                  </a:cubicBezTo>
                  <a:cubicBezTo>
                    <a:pt x="787838" y="537532"/>
                    <a:pt x="792579" y="538692"/>
                    <a:pt x="797342" y="539750"/>
                  </a:cubicBezTo>
                  <a:cubicBezTo>
                    <a:pt x="815483" y="548820"/>
                    <a:pt x="788305" y="536146"/>
                    <a:pt x="832267" y="546100"/>
                  </a:cubicBezTo>
                  <a:cubicBezTo>
                    <a:pt x="851053" y="550354"/>
                    <a:pt x="868643" y="560270"/>
                    <a:pt x="887829" y="561975"/>
                  </a:cubicBezTo>
                  <a:lnTo>
                    <a:pt x="959267" y="568325"/>
                  </a:lnTo>
                  <a:cubicBezTo>
                    <a:pt x="1034146" y="575813"/>
                    <a:pt x="936987" y="567956"/>
                    <a:pt x="1003717" y="573087"/>
                  </a:cubicBezTo>
                  <a:cubicBezTo>
                    <a:pt x="1010596" y="574145"/>
                    <a:pt x="1017529" y="574897"/>
                    <a:pt x="1024354" y="576262"/>
                  </a:cubicBezTo>
                  <a:cubicBezTo>
                    <a:pt x="1028132" y="577018"/>
                    <a:pt x="1031651" y="578911"/>
                    <a:pt x="1035467" y="579437"/>
                  </a:cubicBezTo>
                  <a:cubicBezTo>
                    <a:pt x="1069799" y="584172"/>
                    <a:pt x="1132445" y="584868"/>
                    <a:pt x="1157704" y="585787"/>
                  </a:cubicBezTo>
                  <a:cubicBezTo>
                    <a:pt x="1222130" y="594377"/>
                    <a:pt x="1202391" y="592905"/>
                    <a:pt x="1319629" y="587375"/>
                  </a:cubicBezTo>
                  <a:cubicBezTo>
                    <a:pt x="1329892" y="586891"/>
                    <a:pt x="1339568" y="582047"/>
                    <a:pt x="1349792" y="581025"/>
                  </a:cubicBezTo>
                  <a:cubicBezTo>
                    <a:pt x="1360375" y="579967"/>
                    <a:pt x="1370937" y="578666"/>
                    <a:pt x="1381542" y="577850"/>
                  </a:cubicBezTo>
                  <a:cubicBezTo>
                    <a:pt x="1398458" y="576549"/>
                    <a:pt x="1392919" y="583935"/>
                    <a:pt x="1432342" y="574675"/>
                  </a:cubicBezTo>
                  <a:lnTo>
                    <a:pt x="1500604" y="557212"/>
                  </a:lnTo>
                  <a:cubicBezTo>
                    <a:pt x="1509020" y="554056"/>
                    <a:pt x="1516996" y="550517"/>
                    <a:pt x="1526004" y="549275"/>
                  </a:cubicBezTo>
                  <a:cubicBezTo>
                    <a:pt x="1537062" y="547750"/>
                    <a:pt x="1548265" y="547485"/>
                    <a:pt x="1559342" y="546100"/>
                  </a:cubicBezTo>
                  <a:cubicBezTo>
                    <a:pt x="1565212" y="545366"/>
                    <a:pt x="1571045" y="544280"/>
                    <a:pt x="1576804" y="542925"/>
                  </a:cubicBezTo>
                  <a:cubicBezTo>
                    <a:pt x="1580062" y="542158"/>
                    <a:pt x="1583036" y="540349"/>
                    <a:pt x="1586329" y="539750"/>
                  </a:cubicBezTo>
                  <a:cubicBezTo>
                    <a:pt x="1600540" y="537166"/>
                    <a:pt x="1629192" y="533400"/>
                    <a:pt x="1629192" y="533400"/>
                  </a:cubicBezTo>
                  <a:cubicBezTo>
                    <a:pt x="1631309" y="531812"/>
                    <a:pt x="1633229" y="529922"/>
                    <a:pt x="1635542" y="528637"/>
                  </a:cubicBezTo>
                  <a:cubicBezTo>
                    <a:pt x="1638033" y="527253"/>
                    <a:pt x="1641108" y="527043"/>
                    <a:pt x="1643479" y="525462"/>
                  </a:cubicBezTo>
                  <a:cubicBezTo>
                    <a:pt x="1658198" y="515649"/>
                    <a:pt x="1639711" y="520557"/>
                    <a:pt x="1660942" y="517525"/>
                  </a:cubicBezTo>
                  <a:cubicBezTo>
                    <a:pt x="1664646" y="515408"/>
                    <a:pt x="1668156" y="512908"/>
                    <a:pt x="1672054" y="511175"/>
                  </a:cubicBezTo>
                  <a:cubicBezTo>
                    <a:pt x="1688903" y="503687"/>
                    <a:pt x="1700492" y="502165"/>
                    <a:pt x="1719679" y="498475"/>
                  </a:cubicBezTo>
                  <a:cubicBezTo>
                    <a:pt x="1739772" y="494611"/>
                    <a:pt x="1741083" y="499279"/>
                    <a:pt x="1768892" y="487362"/>
                  </a:cubicBezTo>
                  <a:cubicBezTo>
                    <a:pt x="1772596" y="485775"/>
                    <a:pt x="1776209" y="483955"/>
                    <a:pt x="1780004" y="482600"/>
                  </a:cubicBezTo>
                  <a:cubicBezTo>
                    <a:pt x="1783632" y="481304"/>
                    <a:pt x="1787435" y="480558"/>
                    <a:pt x="1791117" y="479425"/>
                  </a:cubicBezTo>
                  <a:cubicBezTo>
                    <a:pt x="1794316" y="478441"/>
                    <a:pt x="1797497" y="477394"/>
                    <a:pt x="1800642" y="476250"/>
                  </a:cubicBezTo>
                  <a:cubicBezTo>
                    <a:pt x="1803320" y="475276"/>
                    <a:pt x="1805992" y="474269"/>
                    <a:pt x="1808579" y="473075"/>
                  </a:cubicBezTo>
                  <a:cubicBezTo>
                    <a:pt x="1812876" y="471092"/>
                    <a:pt x="1816838" y="468361"/>
                    <a:pt x="1821279" y="466725"/>
                  </a:cubicBezTo>
                  <a:cubicBezTo>
                    <a:pt x="1826941" y="464639"/>
                    <a:pt x="1832921" y="463550"/>
                    <a:pt x="1838742" y="461962"/>
                  </a:cubicBezTo>
                  <a:cubicBezTo>
                    <a:pt x="1864216" y="447406"/>
                    <a:pt x="1852520" y="450468"/>
                    <a:pt x="1872079" y="447675"/>
                  </a:cubicBezTo>
                  <a:cubicBezTo>
                    <a:pt x="1903713" y="431858"/>
                    <a:pt x="1870519" y="448015"/>
                    <a:pt x="1892717" y="438150"/>
                  </a:cubicBezTo>
                  <a:cubicBezTo>
                    <a:pt x="1894880" y="437189"/>
                    <a:pt x="1896822" y="435723"/>
                    <a:pt x="1899067" y="434975"/>
                  </a:cubicBezTo>
                  <a:cubicBezTo>
                    <a:pt x="1901627" y="434122"/>
                    <a:pt x="1904358" y="433916"/>
                    <a:pt x="1907004" y="433387"/>
                  </a:cubicBezTo>
                  <a:cubicBezTo>
                    <a:pt x="1926198" y="423790"/>
                    <a:pt x="1895778" y="438512"/>
                    <a:pt x="1924467" y="427037"/>
                  </a:cubicBezTo>
                  <a:cubicBezTo>
                    <a:pt x="1928862" y="425279"/>
                    <a:pt x="1932773" y="422445"/>
                    <a:pt x="1937167" y="420687"/>
                  </a:cubicBezTo>
                  <a:cubicBezTo>
                    <a:pt x="1940744" y="419256"/>
                    <a:pt x="1944602" y="418661"/>
                    <a:pt x="1948279" y="417512"/>
                  </a:cubicBezTo>
                  <a:cubicBezTo>
                    <a:pt x="1949897" y="417006"/>
                    <a:pt x="1966632" y="411687"/>
                    <a:pt x="1970504" y="409575"/>
                  </a:cubicBezTo>
                  <a:cubicBezTo>
                    <a:pt x="1973854" y="407748"/>
                    <a:pt x="1976616" y="404932"/>
                    <a:pt x="1980029" y="403225"/>
                  </a:cubicBezTo>
                  <a:cubicBezTo>
                    <a:pt x="1988295" y="399092"/>
                    <a:pt x="1997405" y="396697"/>
                    <a:pt x="2005429" y="392112"/>
                  </a:cubicBezTo>
                  <a:cubicBezTo>
                    <a:pt x="2009133" y="389995"/>
                    <a:pt x="2012726" y="387670"/>
                    <a:pt x="2016542" y="385762"/>
                  </a:cubicBezTo>
                  <a:cubicBezTo>
                    <a:pt x="2022261" y="382903"/>
                    <a:pt x="2028346" y="380803"/>
                    <a:pt x="2034004" y="377825"/>
                  </a:cubicBezTo>
                  <a:cubicBezTo>
                    <a:pt x="2056307" y="366087"/>
                    <a:pt x="2036489" y="372157"/>
                    <a:pt x="2060992" y="366712"/>
                  </a:cubicBezTo>
                  <a:cubicBezTo>
                    <a:pt x="2069459" y="361950"/>
                    <a:pt x="2078309" y="357813"/>
                    <a:pt x="2086392" y="352425"/>
                  </a:cubicBezTo>
                  <a:cubicBezTo>
                    <a:pt x="2089567" y="350308"/>
                    <a:pt x="2092504" y="347782"/>
                    <a:pt x="2095917" y="346075"/>
                  </a:cubicBezTo>
                  <a:cubicBezTo>
                    <a:pt x="2104183" y="341942"/>
                    <a:pt x="2113628" y="340088"/>
                    <a:pt x="2121317" y="334962"/>
                  </a:cubicBezTo>
                  <a:cubicBezTo>
                    <a:pt x="2135836" y="325282"/>
                    <a:pt x="2150135" y="315791"/>
                    <a:pt x="2165767" y="307975"/>
                  </a:cubicBezTo>
                  <a:cubicBezTo>
                    <a:pt x="2168316" y="306701"/>
                    <a:pt x="2171100" y="305957"/>
                    <a:pt x="2173704" y="304800"/>
                  </a:cubicBezTo>
                  <a:cubicBezTo>
                    <a:pt x="2175867" y="303839"/>
                    <a:pt x="2177937" y="302683"/>
                    <a:pt x="2180054" y="301625"/>
                  </a:cubicBezTo>
                  <a:cubicBezTo>
                    <a:pt x="2181112" y="300037"/>
                    <a:pt x="2181880" y="298211"/>
                    <a:pt x="2183229" y="296862"/>
                  </a:cubicBezTo>
                  <a:cubicBezTo>
                    <a:pt x="2184578" y="295513"/>
                    <a:pt x="2186248" y="294462"/>
                    <a:pt x="2187992" y="293687"/>
                  </a:cubicBezTo>
                  <a:cubicBezTo>
                    <a:pt x="2191050" y="292328"/>
                    <a:pt x="2194318" y="291496"/>
                    <a:pt x="2197517" y="290512"/>
                  </a:cubicBezTo>
                  <a:cubicBezTo>
                    <a:pt x="2201199" y="289379"/>
                    <a:pt x="2205100" y="288881"/>
                    <a:pt x="2208629" y="287337"/>
                  </a:cubicBezTo>
                  <a:cubicBezTo>
                    <a:pt x="2213620" y="285153"/>
                    <a:pt x="2218044" y="281836"/>
                    <a:pt x="2222917" y="279400"/>
                  </a:cubicBezTo>
                  <a:cubicBezTo>
                    <a:pt x="2227578" y="277069"/>
                    <a:pt x="2232494" y="275281"/>
                    <a:pt x="2237204" y="273050"/>
                  </a:cubicBezTo>
                  <a:cubicBezTo>
                    <a:pt x="2242551" y="270517"/>
                    <a:pt x="2247304" y="266395"/>
                    <a:pt x="2253079" y="265112"/>
                  </a:cubicBezTo>
                  <a:cubicBezTo>
                    <a:pt x="2271128" y="261101"/>
                    <a:pt x="2262676" y="263277"/>
                    <a:pt x="2278479" y="258762"/>
                  </a:cubicBezTo>
                  <a:cubicBezTo>
                    <a:pt x="2280596" y="257175"/>
                    <a:pt x="2282516" y="255285"/>
                    <a:pt x="2284829" y="254000"/>
                  </a:cubicBezTo>
                  <a:cubicBezTo>
                    <a:pt x="2289705" y="251291"/>
                    <a:pt x="2299000" y="249044"/>
                    <a:pt x="2303879" y="247650"/>
                  </a:cubicBezTo>
                  <a:cubicBezTo>
                    <a:pt x="2319901" y="231628"/>
                    <a:pt x="2300160" y="249701"/>
                    <a:pt x="2318167" y="238125"/>
                  </a:cubicBezTo>
                  <a:cubicBezTo>
                    <a:pt x="2323242" y="234862"/>
                    <a:pt x="2327589" y="230580"/>
                    <a:pt x="2332454" y="227012"/>
                  </a:cubicBezTo>
                  <a:cubicBezTo>
                    <a:pt x="2335531" y="224755"/>
                    <a:pt x="2338853" y="222850"/>
                    <a:pt x="2341979" y="220662"/>
                  </a:cubicBezTo>
                  <a:cubicBezTo>
                    <a:pt x="2344147" y="219145"/>
                    <a:pt x="2346097" y="217320"/>
                    <a:pt x="2348329" y="215900"/>
                  </a:cubicBezTo>
                  <a:cubicBezTo>
                    <a:pt x="2351928" y="213610"/>
                    <a:pt x="2355738" y="211667"/>
                    <a:pt x="2359442" y="209550"/>
                  </a:cubicBezTo>
                  <a:cubicBezTo>
                    <a:pt x="2360500" y="207962"/>
                    <a:pt x="2361268" y="206136"/>
                    <a:pt x="2362617" y="204787"/>
                  </a:cubicBezTo>
                  <a:cubicBezTo>
                    <a:pt x="2364861" y="202543"/>
                    <a:pt x="2371238" y="199682"/>
                    <a:pt x="2373729" y="198437"/>
                  </a:cubicBezTo>
                  <a:cubicBezTo>
                    <a:pt x="2374787" y="195262"/>
                    <a:pt x="2375279" y="191838"/>
                    <a:pt x="2376904" y="188912"/>
                  </a:cubicBezTo>
                  <a:cubicBezTo>
                    <a:pt x="2377994" y="186950"/>
                    <a:pt x="2380079" y="185737"/>
                    <a:pt x="2381667" y="184150"/>
                  </a:cubicBezTo>
                  <a:lnTo>
                    <a:pt x="2381667" y="187325"/>
                  </a:lnTo>
                  <a:close/>
                </a:path>
              </a:pathLst>
            </a:custGeom>
            <a:solidFill>
              <a:srgbClr val="1E4E79"/>
            </a:solidFill>
            <a:ln w="31750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635;g255619a4f71_1_686">
              <a:extLst>
                <a:ext uri="{FF2B5EF4-FFF2-40B4-BE49-F238E27FC236}">
                  <a16:creationId xmlns:a16="http://schemas.microsoft.com/office/drawing/2014/main" id="{A806685A-E8A5-5AA6-204F-A16A72B1A200}"/>
                </a:ext>
              </a:extLst>
            </p:cNvPr>
            <p:cNvSpPr/>
            <p:nvPr/>
          </p:nvSpPr>
          <p:spPr>
            <a:xfrm>
              <a:off x="4160910" y="1360489"/>
              <a:ext cx="3969600" cy="3969600"/>
            </a:xfrm>
            <a:prstGeom prst="ellipse">
              <a:avLst/>
            </a:prstGeom>
            <a:noFill/>
            <a:ln w="53975" cap="flat" cmpd="sng">
              <a:solidFill>
                <a:srgbClr val="1C30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636;g255619a4f71_1_686">
              <a:extLst>
                <a:ext uri="{FF2B5EF4-FFF2-40B4-BE49-F238E27FC236}">
                  <a16:creationId xmlns:a16="http://schemas.microsoft.com/office/drawing/2014/main" id="{4A2FE584-6EC9-8DD0-96E9-EA8CE64F6423}"/>
                </a:ext>
              </a:extLst>
            </p:cNvPr>
            <p:cNvSpPr/>
            <p:nvPr/>
          </p:nvSpPr>
          <p:spPr>
            <a:xfrm>
              <a:off x="5291111" y="3062264"/>
              <a:ext cx="45600" cy="45600"/>
            </a:xfrm>
            <a:prstGeom prst="ellipse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endParaRPr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3319B6A1-FC3C-71D2-D7F0-73454C2D27A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 rot="-2700000">
            <a:off x="4254444" y="2380599"/>
            <a:ext cx="470458" cy="676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645;g255619a4f71_1_686" descr="Icon&#10;&#10;Description automatically generated">
            <a:extLst>
              <a:ext uri="{FF2B5EF4-FFF2-40B4-BE49-F238E27FC236}">
                <a16:creationId xmlns:a16="http://schemas.microsoft.com/office/drawing/2014/main" id="{E67BE91E-4897-57B3-B9B8-BC8A2113160E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027794" y="2195284"/>
            <a:ext cx="335587" cy="3612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649;g255619a4f71_1_686">
            <a:extLst>
              <a:ext uri="{FF2B5EF4-FFF2-40B4-BE49-F238E27FC236}">
                <a16:creationId xmlns:a16="http://schemas.microsoft.com/office/drawing/2014/main" id="{DE1CFC16-3A53-EF16-74F6-653E6A8FF189}"/>
              </a:ext>
            </a:extLst>
          </p:cNvPr>
          <p:cNvCxnSpPr>
            <a:cxnSpLocks/>
          </p:cNvCxnSpPr>
          <p:nvPr/>
        </p:nvCxnSpPr>
        <p:spPr>
          <a:xfrm flipV="1">
            <a:off x="4881501" y="2466495"/>
            <a:ext cx="1107458" cy="195862"/>
          </a:xfrm>
          <a:prstGeom prst="straightConnector1">
            <a:avLst/>
          </a:prstGeom>
          <a:noFill/>
          <a:ln w="25400" cap="flat" cmpd="sng">
            <a:solidFill>
              <a:srgbClr val="739CC2"/>
            </a:solidFill>
            <a:prstDash val="dash"/>
            <a:round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0472EEA-635B-EA5E-A735-A371E263517B}"/>
              </a:ext>
            </a:extLst>
          </p:cNvPr>
          <p:cNvSpPr txBox="1"/>
          <p:nvPr/>
        </p:nvSpPr>
        <p:spPr>
          <a:xfrm rot="2065209">
            <a:off x="11251589" y="152869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Selection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BE201C5-BDAE-CC6F-535F-879C73A77A84}"/>
              </a:ext>
            </a:extLst>
          </p:cNvPr>
          <p:cNvSpPr txBox="1"/>
          <p:nvPr/>
        </p:nvSpPr>
        <p:spPr>
          <a:xfrm rot="1587509">
            <a:off x="10764528" y="5406322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Reconstruction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97D43B9-D426-2C57-D12B-BFF370236DB4}"/>
              </a:ext>
            </a:extLst>
          </p:cNvPr>
          <p:cNvSpPr txBox="1"/>
          <p:nvPr/>
        </p:nvSpPr>
        <p:spPr>
          <a:xfrm rot="3035929">
            <a:off x="1480044" y="564383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0775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map of the world with countries/regions&#10;&#10;Description automatically generated">
            <a:extLst>
              <a:ext uri="{FF2B5EF4-FFF2-40B4-BE49-F238E27FC236}">
                <a16:creationId xmlns:a16="http://schemas.microsoft.com/office/drawing/2014/main" id="{271C1F96-F83B-3629-5361-ED37BE96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706" y="0"/>
            <a:ext cx="10287001" cy="6858000"/>
          </a:xfrm>
        </p:spPr>
      </p:pic>
    </p:spTree>
    <p:extLst>
      <p:ext uri="{BB962C8B-B14F-4D97-AF65-F5344CB8AC3E}">
        <p14:creationId xmlns:p14="http://schemas.microsoft.com/office/powerpoint/2010/main" val="3836443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9953-BC2A-FF1F-51AC-3440B7E6A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Third Source Milky Way Identified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D5F45-B423-A093-3073-D24E70F41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7DD02-1FF2-02DB-238A-64DA3C40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648EB19D-B263-F582-33D7-E664181F0B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55180" y="1272759"/>
            <a:ext cx="7625388" cy="5083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703D6-9C03-A24F-645A-1672E3D6DB42}"/>
              </a:ext>
            </a:extLst>
          </p:cNvPr>
          <p:cNvSpPr txBox="1"/>
          <p:nvPr/>
        </p:nvSpPr>
        <p:spPr>
          <a:xfrm>
            <a:off x="5937813" y="5346647"/>
            <a:ext cx="1378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b="0" i="0" dirty="0">
                <a:solidFill>
                  <a:schemeClr val="accent3"/>
                </a:solidFill>
                <a:effectLst/>
                <a:latin typeface="roboto" panose="02000000000000000000" pitchFamily="2" charset="0"/>
              </a:rPr>
              <a:t>10.1126/science.adc9818</a:t>
            </a:r>
            <a:endParaRPr lang="en-DE" sz="800"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elle 6">
                <a:extLst>
                  <a:ext uri="{FF2B5EF4-FFF2-40B4-BE49-F238E27FC236}">
                    <a16:creationId xmlns:a16="http://schemas.microsoft.com/office/drawing/2014/main" id="{4F67A768-6C12-2C49-30E9-A39F75EF0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979665"/>
                  </p:ext>
                </p:extLst>
              </p:nvPr>
            </p:nvGraphicFramePr>
            <p:xfrm>
              <a:off x="8807639" y="1297056"/>
              <a:ext cx="3313957" cy="148107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9813">
                      <a:extLst>
                        <a:ext uri="{9D8B030D-6E8A-4147-A177-3AD203B41FA5}">
                          <a16:colId xmlns:a16="http://schemas.microsoft.com/office/drawing/2014/main" val="1117068085"/>
                        </a:ext>
                      </a:extLst>
                    </a:gridCol>
                    <a:gridCol w="726847">
                      <a:extLst>
                        <a:ext uri="{9D8B030D-6E8A-4147-A177-3AD203B41FA5}">
                          <a16:colId xmlns:a16="http://schemas.microsoft.com/office/drawing/2014/main" val="1814541365"/>
                        </a:ext>
                      </a:extLst>
                    </a:gridCol>
                    <a:gridCol w="1807297">
                      <a:extLst>
                        <a:ext uri="{9D8B030D-6E8A-4147-A177-3AD203B41FA5}">
                          <a16:colId xmlns:a16="http://schemas.microsoft.com/office/drawing/2014/main" val="2663198062"/>
                        </a:ext>
                      </a:extLst>
                    </a:gridCol>
                  </a:tblGrid>
                  <a:tr h="47137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400" dirty="0"/>
                            <a:t>Model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Signal Events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 err="1"/>
                            <a:t>Pre</a:t>
                          </a:r>
                          <a:r>
                            <a:rPr lang="de-DE" sz="1400" dirty="0"/>
                            <a:t>-trial p-</a:t>
                          </a:r>
                          <a:r>
                            <a:rPr lang="de-DE" sz="1400" dirty="0" err="1"/>
                            <a:t>value</a:t>
                          </a:r>
                          <a:r>
                            <a:rPr lang="de-D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de-DE" sz="1400" b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  <m:r>
                                <a:rPr lang="de-DE" sz="1400" b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oMath>
                          </a14:m>
                          <a:r>
                            <a:rPr lang="de-DE" sz="1400" dirty="0"/>
                            <a:t>)</a:t>
                          </a:r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086304"/>
                      </a:ext>
                    </a:extLst>
                  </a:tr>
                  <a:tr h="269359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748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1.26×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(4.71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9611783"/>
                      </a:ext>
                    </a:extLst>
                  </a:tr>
                  <a:tr h="29241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KRA</m:t>
                                    </m:r>
                                  </m:e>
                                  <m:sub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de-DE" sz="1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276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714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6.13×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(4.37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624006"/>
                      </a:ext>
                    </a:extLst>
                  </a:tr>
                  <a:tr h="292413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KRA</m:t>
                                    </m:r>
                                  </m:e>
                                  <m:sub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211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71454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3.72×</m:t>
                                </m:r>
                                <m:sSup>
                                  <m:sSup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de-DE" sz="1400" b="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 (3.96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de-DE" sz="14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68622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elle 6">
                <a:extLst>
                  <a:ext uri="{FF2B5EF4-FFF2-40B4-BE49-F238E27FC236}">
                    <a16:creationId xmlns:a16="http://schemas.microsoft.com/office/drawing/2014/main" id="{4F67A768-6C12-2C49-30E9-A39F75EF0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979665"/>
                  </p:ext>
                </p:extLst>
              </p:nvPr>
            </p:nvGraphicFramePr>
            <p:xfrm>
              <a:off x="8807639" y="1297056"/>
              <a:ext cx="3313957" cy="1481074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779813">
                      <a:extLst>
                        <a:ext uri="{9D8B030D-6E8A-4147-A177-3AD203B41FA5}">
                          <a16:colId xmlns:a16="http://schemas.microsoft.com/office/drawing/2014/main" val="1117068085"/>
                        </a:ext>
                      </a:extLst>
                    </a:gridCol>
                    <a:gridCol w="726847">
                      <a:extLst>
                        <a:ext uri="{9D8B030D-6E8A-4147-A177-3AD203B41FA5}">
                          <a16:colId xmlns:a16="http://schemas.microsoft.com/office/drawing/2014/main" val="1814541365"/>
                        </a:ext>
                      </a:extLst>
                    </a:gridCol>
                    <a:gridCol w="1807297">
                      <a:extLst>
                        <a:ext uri="{9D8B030D-6E8A-4147-A177-3AD203B41FA5}">
                          <a16:colId xmlns:a16="http://schemas.microsoft.com/office/drawing/2014/main" val="2663198062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400" dirty="0"/>
                            <a:t>Model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Signal Events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2439" r="-1399" b="-1951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50863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175000" r="-325806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748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175000" r="-1399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611783"/>
                      </a:ext>
                    </a:extLst>
                  </a:tr>
                  <a:tr h="32905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253846" r="-325806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276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253846" r="-1399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624006"/>
                      </a:ext>
                    </a:extLst>
                  </a:tr>
                  <a:tr h="329057"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353846" r="-325806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211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DE"/>
                        </a:p>
                      </a:txBody>
                      <a:tcPr>
                        <a:blipFill>
                          <a:blip r:embed="rId3"/>
                          <a:stretch>
                            <a:fillRect l="-83916" t="-353846" r="-1399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68622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0">
                <a:extLst>
                  <a:ext uri="{FF2B5EF4-FFF2-40B4-BE49-F238E27FC236}">
                    <a16:creationId xmlns:a16="http://schemas.microsoft.com/office/drawing/2014/main" id="{BF6D25FA-7ED1-30CD-6BD0-9BA9A6D5C935}"/>
                  </a:ext>
                </a:extLst>
              </p:cNvPr>
              <p:cNvSpPr txBox="1"/>
              <p:nvPr/>
            </p:nvSpPr>
            <p:spPr>
              <a:xfrm>
                <a:off x="8626720" y="2802427"/>
                <a:ext cx="3565280" cy="341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de-DE" sz="7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: based on Fermi-LAT gamma-ray measurements  (</a:t>
                </a:r>
                <a:r>
                  <a:rPr lang="en-US" altLang="en-US" sz="600" b="1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DOI</a:t>
                </a:r>
                <a:r>
                  <a:rPr lang="en-US" altLang="en-US" sz="600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: 10.1088/0004-637X/750/1/3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)</a:t>
                </a:r>
              </a:p>
              <a:p>
                <a:pPr lvl="0" algn="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de-DE" sz="7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KRA</m:t>
                        </m:r>
                      </m:e>
                      <m:sub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  <m:sup>
                        <m:r>
                          <a:rPr lang="de-DE" sz="700" b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de-DE" sz="7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/50</m:t>
                        </m:r>
                      </m:sup>
                    </m:sSubSup>
                  </m:oMath>
                </a14:m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: based on Gaggero et. </a:t>
                </a:r>
                <a:r>
                  <a:rPr lang="en-US" sz="700" i="1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al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 (</a:t>
                </a:r>
                <a:r>
                  <a:rPr lang="en-US" sz="600" b="1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DOI</a:t>
                </a:r>
                <a:r>
                  <a:rPr lang="en-US" sz="600" dirty="0">
                    <a:solidFill>
                      <a:schemeClr val="tx2"/>
                    </a:solidFill>
                    <a:latin typeface="Akkurat Light Office" panose="02000503030000020004" pitchFamily="50" charset="0"/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10.1088/2041-8205/815/2/L25</a:t>
                </a:r>
                <a:r>
                  <a:rPr lang="en-US" sz="700" dirty="0">
                    <a:solidFill>
                      <a:schemeClr val="tx2"/>
                    </a:solidFill>
                    <a:latin typeface="Akkurat Light Office" panose="02000503030000020004" pitchFamily="50" charset="0"/>
                  </a:rPr>
                  <a:t>)</a:t>
                </a:r>
                <a:endParaRPr lang="en-US" altLang="en-US" sz="700" dirty="0">
                  <a:solidFill>
                    <a:schemeClr val="tx2"/>
                  </a:solidFill>
                  <a:latin typeface="Akkurat Light Office" panose="02000503030000020004" pitchFamily="50" charset="0"/>
                </a:endParaRPr>
              </a:p>
            </p:txBody>
          </p:sp>
        </mc:Choice>
        <mc:Fallback>
          <p:sp>
            <p:nvSpPr>
              <p:cNvPr id="13" name="Textfeld 10">
                <a:extLst>
                  <a:ext uri="{FF2B5EF4-FFF2-40B4-BE49-F238E27FC236}">
                    <a16:creationId xmlns:a16="http://schemas.microsoft.com/office/drawing/2014/main" id="{BF6D25FA-7ED1-30CD-6BD0-9BA9A6D5C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720" y="2802427"/>
                <a:ext cx="3565280" cy="3415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6BA8709-A1C3-62A1-0E36-2995E312D2D0}"/>
                  </a:ext>
                </a:extLst>
              </p:cNvPr>
              <p:cNvSpPr txBox="1"/>
              <p:nvPr/>
            </p:nvSpPr>
            <p:spPr>
              <a:xfrm>
                <a:off x="8736336" y="897809"/>
                <a:ext cx="30644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tx2"/>
                    </a:solidFill>
                    <a:latin typeface="Akkurat Office" panose="02000503030000020004" pitchFamily="50" charset="0"/>
                  </a:rPr>
                  <a:t>After trial-correction: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4.5</m:t>
                    </m:r>
                    <m:r>
                      <a:rPr lang="de-DE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6BA8709-A1C3-62A1-0E36-2995E312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6336" y="897809"/>
                <a:ext cx="3064440" cy="369332"/>
              </a:xfrm>
              <a:prstGeom prst="rect">
                <a:avLst/>
              </a:prstGeom>
              <a:blipFill>
                <a:blip r:embed="rId7"/>
                <a:stretch>
                  <a:fillRect l="-1235"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666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C08A-F4E1-A622-D4AF-8A18EE688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strike="sngStrike" dirty="0"/>
              <a:t>Multiwavelength</a:t>
            </a:r>
            <a:r>
              <a:rPr lang="en-DE" dirty="0"/>
              <a:t> </a:t>
            </a:r>
            <a:r>
              <a:rPr lang="en-DE" dirty="0">
                <a:solidFill>
                  <a:srgbClr val="C00000"/>
                </a:solidFill>
              </a:rPr>
              <a:t>Multimessenger</a:t>
            </a:r>
            <a:r>
              <a:rPr lang="en-DE" dirty="0"/>
              <a:t> Milky Way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356DF-C96B-E7B5-8F11-FF3D10A8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BB896-2FC2-F212-8A58-F31ADDE8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31</a:t>
            </a:fld>
            <a:endParaRPr lang="en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3A0459-C3F1-5828-62F4-F1ED14954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982" y="1354072"/>
            <a:ext cx="6956385" cy="5073521"/>
          </a:xfrm>
          <a:prstGeom prst="rect">
            <a:avLst/>
          </a:prstGeom>
          <a:ln w="38100">
            <a:noFill/>
          </a:ln>
          <a:effectLst/>
        </p:spPr>
      </p:pic>
      <p:grpSp>
        <p:nvGrpSpPr>
          <p:cNvPr id="7" name="Gruppieren 13">
            <a:extLst>
              <a:ext uri="{FF2B5EF4-FFF2-40B4-BE49-F238E27FC236}">
                <a16:creationId xmlns:a16="http://schemas.microsoft.com/office/drawing/2014/main" id="{5931920B-2416-5DA7-3B11-3A96DAD34D22}"/>
              </a:ext>
            </a:extLst>
          </p:cNvPr>
          <p:cNvGrpSpPr/>
          <p:nvPr/>
        </p:nvGrpSpPr>
        <p:grpSpPr>
          <a:xfrm>
            <a:off x="2476982" y="5983013"/>
            <a:ext cx="6956385" cy="658065"/>
            <a:chOff x="1619518" y="4782446"/>
            <a:chExt cx="5755003" cy="575139"/>
          </a:xfrm>
        </p:grpSpPr>
        <p:sp>
          <p:nvSpPr>
            <p:cNvPr id="8" name="Rechteck 12">
              <a:extLst>
                <a:ext uri="{FF2B5EF4-FFF2-40B4-BE49-F238E27FC236}">
                  <a16:creationId xmlns:a16="http://schemas.microsoft.com/office/drawing/2014/main" id="{4B30C7FF-5884-7B12-F78F-3DCA97E548B7}"/>
                </a:ext>
              </a:extLst>
            </p:cNvPr>
            <p:cNvSpPr/>
            <p:nvPr/>
          </p:nvSpPr>
          <p:spPr>
            <a:xfrm>
              <a:off x="1619518" y="4782446"/>
              <a:ext cx="5755003" cy="575139"/>
            </a:xfrm>
            <a:prstGeom prst="rect">
              <a:avLst/>
            </a:prstGeom>
            <a:solidFill>
              <a:srgbClr val="97A0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fik 11">
              <a:extLst>
                <a:ext uri="{FF2B5EF4-FFF2-40B4-BE49-F238E27FC236}">
                  <a16:creationId xmlns:a16="http://schemas.microsoft.com/office/drawing/2014/main" id="{AE5A61FE-A3F1-BF22-40B3-B7A0988C8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0748" y="4845023"/>
              <a:ext cx="5522619" cy="462689"/>
            </a:xfrm>
            <a:prstGeom prst="rect">
              <a:avLst/>
            </a:prstGeom>
          </p:spPr>
        </p:pic>
      </p:grpSp>
      <p:sp>
        <p:nvSpPr>
          <p:cNvPr id="13" name="Textfeld 14">
            <a:extLst>
              <a:ext uri="{FF2B5EF4-FFF2-40B4-BE49-F238E27FC236}">
                <a16:creationId xmlns:a16="http://schemas.microsoft.com/office/drawing/2014/main" id="{75B24204-218D-8CC5-46DF-C3EF66892193}"/>
              </a:ext>
            </a:extLst>
          </p:cNvPr>
          <p:cNvSpPr txBox="1"/>
          <p:nvPr/>
        </p:nvSpPr>
        <p:spPr>
          <a:xfrm>
            <a:off x="8602229" y="6035143"/>
            <a:ext cx="6605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neutrinos</a:t>
            </a:r>
          </a:p>
        </p:txBody>
      </p:sp>
    </p:spTree>
    <p:extLst>
      <p:ext uri="{BB962C8B-B14F-4D97-AF65-F5344CB8AC3E}">
        <p14:creationId xmlns:p14="http://schemas.microsoft.com/office/powerpoint/2010/main" val="1767191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FC4-C2F5-8E5C-159F-4E5B33A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4553"/>
            <a:ext cx="10515600" cy="1325563"/>
          </a:xfrm>
        </p:spPr>
        <p:txBody>
          <a:bodyPr/>
          <a:lstStyle/>
          <a:p>
            <a:pPr algn="ctr"/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D51A-F134-BC3C-C6E7-31023118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B76C-03E4-C216-8D57-3608761F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7679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4089E-263E-B342-FB53-FD5A2DDE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pic>
        <p:nvPicPr>
          <p:cNvPr id="7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B00FF2E8-FEB6-E6B8-5696-39D91C608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13"/>
          <a:stretch/>
        </p:blipFill>
        <p:spPr>
          <a:xfrm>
            <a:off x="1756243" y="1690688"/>
            <a:ext cx="7683500" cy="37957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BD3F5-6243-7513-2489-EA0E84CF3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6921FE-96ED-167D-148A-9C2AE4C56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33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BB8A6-57DC-91DB-A17E-F389F1D8B485}"/>
              </a:ext>
            </a:extLst>
          </p:cNvPr>
          <p:cNvSpPr txBox="1"/>
          <p:nvPr/>
        </p:nvSpPr>
        <p:spPr>
          <a:xfrm>
            <a:off x="2635100" y="478100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14359050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34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35F17-FD2E-5D7B-E042-72C3905C4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21E49-CEA5-1716-19EC-9770F2A2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8A94E-6EEC-ADDC-E6A5-7955661E9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35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BDA68-941C-C16D-A3B9-A14459624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3" y="1676932"/>
            <a:ext cx="9392195" cy="3690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7CAA56-1C65-48C0-F778-61424774E7F0}"/>
              </a:ext>
            </a:extLst>
          </p:cNvPr>
          <p:cNvSpPr txBox="1"/>
          <p:nvPr/>
        </p:nvSpPr>
        <p:spPr>
          <a:xfrm>
            <a:off x="8556171" y="583909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82445A-7DC6-DD48-069B-9BD7CE84C509}"/>
              </a:ext>
            </a:extLst>
          </p:cNvPr>
          <p:cNvSpPr txBox="1"/>
          <p:nvPr/>
        </p:nvSpPr>
        <p:spPr>
          <a:xfrm>
            <a:off x="147343" y="2402471"/>
            <a:ext cx="853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7FCF63-E0DA-73DC-B57C-35FE92BF2A78}"/>
              </a:ext>
            </a:extLst>
          </p:cNvPr>
          <p:cNvCxnSpPr>
            <a:stCxn id="9" idx="2"/>
          </p:cNvCxnSpPr>
          <p:nvPr/>
        </p:nvCxnSpPr>
        <p:spPr>
          <a:xfrm>
            <a:off x="573870" y="2679470"/>
            <a:ext cx="588723" cy="32498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00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97F3-2127-DE63-7CEE-CE6F572C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Profiles – 10 TeV</a:t>
            </a:r>
          </a:p>
        </p:txBody>
      </p:sp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A09AEFAD-BAE8-D12B-E148-F6537DF62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6691" y="1579518"/>
            <a:ext cx="217566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3CB24-F11C-8F0F-B528-12DFDB4E5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C4DA9-FE64-8B57-E003-835E5B1BA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36</a:t>
            </a:fld>
            <a:endParaRPr lang="en-DE"/>
          </a:p>
        </p:txBody>
      </p:sp>
      <p:pic>
        <p:nvPicPr>
          <p:cNvPr id="9" name="Picture 8" descr="A red and black tree&#10;&#10;Description automatically generated">
            <a:extLst>
              <a:ext uri="{FF2B5EF4-FFF2-40B4-BE49-F238E27FC236}">
                <a16:creationId xmlns:a16="http://schemas.microsoft.com/office/drawing/2014/main" id="{85B7CDE0-3291-08D5-04A5-0BD22B29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B30502-0818-715C-661A-006810621641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9BDE82-6081-33F5-51CA-794DED698A99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3838D-9297-0D24-AAB2-AF249480EB60}"/>
              </a:ext>
            </a:extLst>
          </p:cNvPr>
          <p:cNvSpPr txBox="1"/>
          <p:nvPr/>
        </p:nvSpPr>
        <p:spPr>
          <a:xfrm rot="16200000">
            <a:off x="2441991" y="282909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A70E0C-1F94-0EBB-2841-B2509CA77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597" y="1373511"/>
            <a:ext cx="2877371" cy="4613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A3AF82-D60D-A479-36E5-E572EA3CD190}"/>
              </a:ext>
            </a:extLst>
          </p:cNvPr>
          <p:cNvSpPr txBox="1"/>
          <p:nvPr/>
        </p:nvSpPr>
        <p:spPr>
          <a:xfrm rot="16200000">
            <a:off x="5500025" y="281546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F73011-2BE4-71E0-807A-ABFE050CD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3997" y="2699074"/>
            <a:ext cx="3703048" cy="26931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B7DB50E-5322-814F-518F-ECA6BAE5D507}"/>
              </a:ext>
            </a:extLst>
          </p:cNvPr>
          <p:cNvSpPr txBox="1"/>
          <p:nvPr/>
        </p:nvSpPr>
        <p:spPr>
          <a:xfrm>
            <a:off x="8759739" y="3213556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2211.16970v2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348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DAB1-574D-CC02-D34E-59C558FCC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Connection to LHC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6C516-A191-BFAC-62FE-D9879BDA0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40A40-8151-E536-896B-53DB75AD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38</a:t>
            </a:fld>
            <a:endParaRPr lang="en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CB62D2-7627-6F1A-8347-BCA412218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736469"/>
            <a:ext cx="3707546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73A4DC-E8BA-6125-E779-F789E6F0F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254" y="5272943"/>
            <a:ext cx="3707546" cy="245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511889-7EE5-AC8B-9224-E59ABD11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271" y="1713426"/>
            <a:ext cx="2709729" cy="963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6E2AFF-6C71-35D6-6FFF-FAFF51187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91" y="3152791"/>
            <a:ext cx="1756286" cy="552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F8E00-5EA1-F4B9-5F52-C759BB0A9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715" y="3720403"/>
            <a:ext cx="850757" cy="360435"/>
          </a:xfrm>
          <a:prstGeom prst="rect">
            <a:avLst/>
          </a:prstGeom>
        </p:spPr>
      </p:pic>
      <p:pic>
        <p:nvPicPr>
          <p:cNvPr id="15" name="Picture 14" descr="A blue and white text with a red line&#10;&#10;Description automatically generated">
            <a:extLst>
              <a:ext uri="{FF2B5EF4-FFF2-40B4-BE49-F238E27FC236}">
                <a16:creationId xmlns:a16="http://schemas.microsoft.com/office/drawing/2014/main" id="{81518594-AC51-0599-FADC-9CF51782C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529" y="1757896"/>
            <a:ext cx="1605765" cy="9634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3BEC0C-14A6-6416-0EBE-3BD7EB221A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4918" y="3442998"/>
            <a:ext cx="3876636" cy="30535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1921949-0B90-0042-4E63-A8E08C179D9C}"/>
              </a:ext>
            </a:extLst>
          </p:cNvPr>
          <p:cNvSpPr txBox="1"/>
          <p:nvPr/>
        </p:nvSpPr>
        <p:spPr>
          <a:xfrm>
            <a:off x="4870945" y="6140906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10.1103/PhysRevD.83.054026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3585BF-1122-2CDB-0B2E-72F4CBA954FA}"/>
              </a:ext>
            </a:extLst>
          </p:cNvPr>
          <p:cNvSpPr txBox="1"/>
          <p:nvPr/>
        </p:nvSpPr>
        <p:spPr>
          <a:xfrm>
            <a:off x="10519185" y="5490049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Hans Dembinski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379763-005F-C729-031C-83774B14427E}"/>
              </a:ext>
            </a:extLst>
          </p:cNvPr>
          <p:cNvSpPr txBox="1"/>
          <p:nvPr/>
        </p:nvSpPr>
        <p:spPr>
          <a:xfrm>
            <a:off x="6574221" y="867103"/>
            <a:ext cx="3816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Deviations start at 40 PeV -&gt; cms 8 TeV</a:t>
            </a:r>
          </a:p>
        </p:txBody>
      </p:sp>
    </p:spTree>
    <p:extLst>
      <p:ext uri="{BB962C8B-B14F-4D97-AF65-F5344CB8AC3E}">
        <p14:creationId xmlns:p14="http://schemas.microsoft.com/office/powerpoint/2010/main" val="1174822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7697-D804-3D40-476C-880D106B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Atmospheric Prompt Muons and Neutrinos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DDC49C-6E01-EEA3-A6F7-4CBDEA333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699" y="1825625"/>
            <a:ext cx="9490601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9C31D-CBF8-D785-512A-1B8B4EFB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089AB3-A984-DEA9-3B96-9FBBE6A34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39</a:t>
            </a:fld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723FC-F169-F2A8-1C5E-652584E6B71F}"/>
              </a:ext>
            </a:extLst>
          </p:cNvPr>
          <p:cNvSpPr txBox="1"/>
          <p:nvPr/>
        </p:nvSpPr>
        <p:spPr>
          <a:xfrm>
            <a:off x="8307977" y="1749290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1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6D245-008A-249D-0FBD-63BF409C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C79EAB-84A3-DE36-5DBB-E153506E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</a:t>
            </a:fld>
            <a:endParaRPr lang="en-DE"/>
          </a:p>
        </p:txBody>
      </p:sp>
      <p:pic>
        <p:nvPicPr>
          <p:cNvPr id="13" name="Picture 1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B221065-F7EF-5599-1FBD-0C02B054B2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51"/>
          <a:stretch/>
        </p:blipFill>
        <p:spPr>
          <a:xfrm>
            <a:off x="2209800" y="179386"/>
            <a:ext cx="7962900" cy="6139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158DB6-1EBF-282A-DF43-D3F6BFDD8E2F}"/>
              </a:ext>
            </a:extLst>
          </p:cNvPr>
          <p:cNvSpPr txBox="1"/>
          <p:nvPr/>
        </p:nvSpPr>
        <p:spPr>
          <a:xfrm>
            <a:off x="8740178" y="610385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1018576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6FC4-C2F5-8E5C-159F-4E5B33AF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4553"/>
            <a:ext cx="10515600" cy="1325563"/>
          </a:xfrm>
        </p:spPr>
        <p:txBody>
          <a:bodyPr/>
          <a:lstStyle/>
          <a:p>
            <a:pPr algn="ctr"/>
            <a:r>
              <a:rPr lang="en-DE" dirty="0"/>
              <a:t>The Future of IceCube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D51A-F134-BC3C-C6E7-310231186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B76C-03E4-C216-8D57-3608761F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73689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5E2B-C006-4F66-81E1-2E150B43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Upgrade</a:t>
            </a:r>
          </a:p>
        </p:txBody>
      </p:sp>
      <p:pic>
        <p:nvPicPr>
          <p:cNvPr id="7" name="Content Placeholder 6" descr="A diagram of different colors and sizes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FED7FA69-8F50-21E6-03E9-6C410217A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350" y="1486932"/>
            <a:ext cx="5366650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AE309-8619-D163-9642-20E72A18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DCA3C-587C-34D7-034F-EA5F19F2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41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6DF160-B951-54EE-92BF-610D9B7DA5EE}"/>
              </a:ext>
            </a:extLst>
          </p:cNvPr>
          <p:cNvSpPr txBox="1"/>
          <p:nvPr/>
        </p:nvSpPr>
        <p:spPr>
          <a:xfrm>
            <a:off x="5111299" y="5608928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D4D912F9-31AE-71A4-528F-CFE76CC7D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217" y="695088"/>
            <a:ext cx="3828556" cy="51431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9470E1-FF46-5297-00F4-C6D585125BF7}"/>
              </a:ext>
            </a:extLst>
          </p:cNvPr>
          <p:cNvSpPr txBox="1"/>
          <p:nvPr/>
        </p:nvSpPr>
        <p:spPr>
          <a:xfrm>
            <a:off x="10424026" y="5393484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nbi.ku.dk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972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55C4-A897-36A4-47D2-468C4E83F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IceCube Gen-2</a:t>
            </a:r>
          </a:p>
        </p:txBody>
      </p:sp>
      <p:pic>
        <p:nvPicPr>
          <p:cNvPr id="7" name="Content Placeholder 6" descr="A diagram of a diagram of a blue and orange cube&#10;&#10;Description automatically generated with medium confidence">
            <a:extLst>
              <a:ext uri="{FF2B5EF4-FFF2-40B4-BE49-F238E27FC236}">
                <a16:creationId xmlns:a16="http://schemas.microsoft.com/office/drawing/2014/main" id="{04364E4C-C315-994A-BDA3-05CF9D683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51" y="1495832"/>
            <a:ext cx="6350000" cy="20447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1C1B6-83E2-77DF-BEB0-DED331E5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7F5D0-92BE-D7F0-9672-90E761F9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42</a:t>
            </a:fld>
            <a:endParaRPr lang="en-DE"/>
          </a:p>
        </p:txBody>
      </p:sp>
      <p:pic>
        <p:nvPicPr>
          <p:cNvPr id="9" name="Picture 8" descr="A circle with circles and stars in the sky&#10;&#10;Description automatically generated">
            <a:extLst>
              <a:ext uri="{FF2B5EF4-FFF2-40B4-BE49-F238E27FC236}">
                <a16:creationId xmlns:a16="http://schemas.microsoft.com/office/drawing/2014/main" id="{BCF59601-2127-B22E-5EFE-BC0F853E1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300" y="537917"/>
            <a:ext cx="2326646" cy="2442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21E310-85E0-964E-765E-607E826AC03B}"/>
              </a:ext>
            </a:extLst>
          </p:cNvPr>
          <p:cNvSpPr txBox="1"/>
          <p:nvPr/>
        </p:nvSpPr>
        <p:spPr>
          <a:xfrm>
            <a:off x="10024946" y="6613753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16" name="Picture 15" descr="Diagram of a circular structure&#10;&#10;Description automatically generated">
            <a:extLst>
              <a:ext uri="{FF2B5EF4-FFF2-40B4-BE49-F238E27FC236}">
                <a16:creationId xmlns:a16="http://schemas.microsoft.com/office/drawing/2014/main" id="{7B9E6005-4779-D29E-4183-603E01C1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57" y="3540532"/>
            <a:ext cx="4396059" cy="2137927"/>
          </a:xfrm>
          <a:prstGeom prst="rect">
            <a:avLst/>
          </a:prstGeom>
        </p:spPr>
      </p:pic>
      <p:pic>
        <p:nvPicPr>
          <p:cNvPr id="22" name="Picture 21" descr="A computer generated image of a small cube&#10;&#10;Description automatically generated with medium confidence">
            <a:extLst>
              <a:ext uri="{FF2B5EF4-FFF2-40B4-BE49-F238E27FC236}">
                <a16:creationId xmlns:a16="http://schemas.microsoft.com/office/drawing/2014/main" id="{D315841E-CB77-088C-3F96-E0D6A938F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8847" y="3162557"/>
            <a:ext cx="4490696" cy="272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33EC8-8463-33D8-5112-86DB2480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Radio Neutrino Astronomy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7C4D-B989-B77B-65D2-523562C82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814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Askaryan effect -&gt; similar to Cherenkov effect -&gt; charge anisotropy </a:t>
            </a:r>
          </a:p>
          <a:p>
            <a:pPr marL="0" indent="0">
              <a:buNone/>
            </a:pPr>
            <a:r>
              <a:rPr lang="en-DE" dirty="0"/>
              <a:t>-&gt; emission of radio radiation -&gt; particle energy scales with frequency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1F86F-5ECE-5A66-C14A-A95F43232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5CCCF-815D-61D7-D00C-441794E5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43</a:t>
            </a:fld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97B98-2622-50B5-6C2F-26C9EA9F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77" y="2869823"/>
            <a:ext cx="5454445" cy="3022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0479BF-5EC7-4EEF-BDB5-3F9F51A0620C}"/>
              </a:ext>
            </a:extLst>
          </p:cNvPr>
          <p:cNvSpPr txBox="1"/>
          <p:nvPr/>
        </p:nvSpPr>
        <p:spPr>
          <a:xfrm>
            <a:off x="5652620" y="4911213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2010.12279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F3B08-FC08-926E-987D-DC522AFE3B77}"/>
              </a:ext>
            </a:extLst>
          </p:cNvPr>
          <p:cNvSpPr txBox="1"/>
          <p:nvPr/>
        </p:nvSpPr>
        <p:spPr>
          <a:xfrm>
            <a:off x="7547693" y="308225"/>
            <a:ext cx="2867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Radio: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larger attenuation length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covers bigger volume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detect higher energies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F4A93-DB1C-1AD3-4E00-32B185FD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514" y="2733298"/>
            <a:ext cx="3011370" cy="3988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D8C54-9C17-B7D2-6539-D0F757643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387" y="5568950"/>
            <a:ext cx="184150" cy="787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6D5826-A62A-010B-0825-7D4C06FA3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387" y="2869823"/>
            <a:ext cx="200468" cy="2093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E50F9C-2C41-F0A6-0176-1385D4ECDA29}"/>
              </a:ext>
            </a:extLst>
          </p:cNvPr>
          <p:cNvSpPr txBox="1"/>
          <p:nvPr/>
        </p:nvSpPr>
        <p:spPr>
          <a:xfrm>
            <a:off x="7639256" y="5279766"/>
            <a:ext cx="13420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10.3847/1538-4357/ac4d29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3831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BA6C-A1DA-4CF1-C91C-C419B8C4A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33A13-4FD6-329B-0FB4-831D96F9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9AFFE-750F-8F60-D90B-5B0D5F9C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44</a:t>
            </a:fld>
            <a:endParaRPr lang="en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1EBB28-BEDD-AA7C-FA78-A742F949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471" y="737523"/>
            <a:ext cx="2535932" cy="3335051"/>
          </a:xfrm>
          <a:prstGeom prst="rect">
            <a:avLst/>
          </a:prstGeom>
        </p:spPr>
      </p:pic>
      <p:pic>
        <p:nvPicPr>
          <p:cNvPr id="8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73A240D6-9130-9BA7-DF80-C5FCEE899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"/>
          <a:stretch/>
        </p:blipFill>
        <p:spPr>
          <a:xfrm>
            <a:off x="838200" y="1690688"/>
            <a:ext cx="4236841" cy="2381886"/>
          </a:xfrm>
          <a:prstGeom prst="rect">
            <a:avLst/>
          </a:prstGeom>
        </p:spPr>
      </p:pic>
      <p:pic>
        <p:nvPicPr>
          <p:cNvPr id="9" name="Content Placeholder 6" descr="A diagram of a diagram of a blue and orange cube&#10;&#10;Description automatically generated with medium confidence">
            <a:extLst>
              <a:ext uri="{FF2B5EF4-FFF2-40B4-BE49-F238E27FC236}">
                <a16:creationId xmlns:a16="http://schemas.microsoft.com/office/drawing/2014/main" id="{317F10F2-81FD-F63F-8118-D03F71FED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079" y="4718141"/>
            <a:ext cx="4116655" cy="1325563"/>
          </a:xfrm>
          <a:prstGeom prst="rect">
            <a:avLst/>
          </a:prstGeom>
        </p:spPr>
      </p:pic>
      <p:pic>
        <p:nvPicPr>
          <p:cNvPr id="11" name="Grafik 5">
            <a:extLst>
              <a:ext uri="{FF2B5EF4-FFF2-40B4-BE49-F238E27FC236}">
                <a16:creationId xmlns:a16="http://schemas.microsoft.com/office/drawing/2014/main" id="{AFB0699F-6F78-9111-C136-EDA56D526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3408" y="4146726"/>
            <a:ext cx="3232592" cy="2357636"/>
          </a:xfrm>
          <a:prstGeom prst="rect">
            <a:avLst/>
          </a:prstGeom>
          <a:ln w="38100">
            <a:noFill/>
          </a:ln>
          <a:effectLst/>
        </p:spPr>
      </p:pic>
      <p:grpSp>
        <p:nvGrpSpPr>
          <p:cNvPr id="12" name="Gruppieren 13">
            <a:extLst>
              <a:ext uri="{FF2B5EF4-FFF2-40B4-BE49-F238E27FC236}">
                <a16:creationId xmlns:a16="http://schemas.microsoft.com/office/drawing/2014/main" id="{D8C474A0-2CD3-058D-CD0C-A539E9F552D0}"/>
              </a:ext>
            </a:extLst>
          </p:cNvPr>
          <p:cNvGrpSpPr/>
          <p:nvPr/>
        </p:nvGrpSpPr>
        <p:grpSpPr>
          <a:xfrm>
            <a:off x="2863408" y="6303598"/>
            <a:ext cx="3232592" cy="501650"/>
            <a:chOff x="1619518" y="4782446"/>
            <a:chExt cx="5755003" cy="575139"/>
          </a:xfrm>
        </p:grpSpPr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B9446F2-869A-6ED3-7D4B-1829CDD8F00A}"/>
                </a:ext>
              </a:extLst>
            </p:cNvPr>
            <p:cNvSpPr/>
            <p:nvPr/>
          </p:nvSpPr>
          <p:spPr>
            <a:xfrm>
              <a:off x="1619518" y="4782446"/>
              <a:ext cx="5755003" cy="575139"/>
            </a:xfrm>
            <a:prstGeom prst="rect">
              <a:avLst/>
            </a:prstGeom>
            <a:solidFill>
              <a:srgbClr val="97A0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fik 11">
              <a:extLst>
                <a:ext uri="{FF2B5EF4-FFF2-40B4-BE49-F238E27FC236}">
                  <a16:creationId xmlns:a16="http://schemas.microsoft.com/office/drawing/2014/main" id="{DECD6C52-7A60-1851-B032-77113B0E5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0748" y="4845023"/>
              <a:ext cx="5522619" cy="462689"/>
            </a:xfrm>
            <a:prstGeom prst="rect">
              <a:avLst/>
            </a:prstGeom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3D3F5F0C-458B-22DB-B642-0983C15AA014}"/>
              </a:ext>
            </a:extLst>
          </p:cNvPr>
          <p:cNvSpPr txBox="1"/>
          <p:nvPr/>
        </p:nvSpPr>
        <p:spPr>
          <a:xfrm>
            <a:off x="5498286" y="6433596"/>
            <a:ext cx="10368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neutrinos</a:t>
            </a:r>
          </a:p>
        </p:txBody>
      </p:sp>
      <p:pic>
        <p:nvPicPr>
          <p:cNvPr id="16" name="Picture 15" descr="A black hole with a light coming out of it&#10;&#10;Description automatically generated">
            <a:extLst>
              <a:ext uri="{FF2B5EF4-FFF2-40B4-BE49-F238E27FC236}">
                <a16:creationId xmlns:a16="http://schemas.microsoft.com/office/drawing/2014/main" id="{061329F4-C2DD-4DF9-68C7-BB4E4DB28A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983" y="1854528"/>
            <a:ext cx="3082604" cy="1733965"/>
          </a:xfrm>
          <a:prstGeom prst="rect">
            <a:avLst/>
          </a:prstGeom>
        </p:spPr>
      </p:pic>
      <p:pic>
        <p:nvPicPr>
          <p:cNvPr id="17" name="Google Shape;642;g255619a4f71_1_686" descr="Ein Bild, das Kunst enthält.&#10;&#10;Automatisch generierte Beschreibung">
            <a:extLst>
              <a:ext uri="{FF2B5EF4-FFF2-40B4-BE49-F238E27FC236}">
                <a16:creationId xmlns:a16="http://schemas.microsoft.com/office/drawing/2014/main" id="{39776D90-D511-F714-D811-BD77A576770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-2700000">
            <a:off x="882404" y="4389236"/>
            <a:ext cx="991791" cy="1556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903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EC5C-9899-BC3F-9D66-5B25FE41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DE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6A1D-712F-3279-BE9A-44A682300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4E2C7-A6D0-3A2A-9B39-73C3EE52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FA727-71EE-F58D-F56F-D6714BCC2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4768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F7F9-D284-E1BF-7282-F64647ED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Messenger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D54601-BAD7-6C10-9424-99DF089CF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807" y="1825625"/>
            <a:ext cx="8020386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FA97E-F23D-11AE-B733-01C34F53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54D1D-7A3B-3FEB-19CB-2513F33F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1353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BDF8-82D4-12DC-6142-B6F9750D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Gen2 Modules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2D632-7D52-9204-5634-AA0B9254A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6A3918-5731-157F-5780-AE96191C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0C1AA-9BE5-3C80-2F01-4E87A219C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2073665"/>
            <a:ext cx="9334500" cy="3855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7E515-B204-C31A-0D9E-8B2CA709D6D9}"/>
              </a:ext>
            </a:extLst>
          </p:cNvPr>
          <p:cNvSpPr txBox="1"/>
          <p:nvPr/>
        </p:nvSpPr>
        <p:spPr>
          <a:xfrm>
            <a:off x="8301038" y="6615113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272149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FB92-357C-AC65-DD6D-A30C1DC7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D8F9E-BFCE-4DDF-B917-6B8A3A66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DDE64-C71C-B889-7269-95033DFD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48</a:t>
            </a:fld>
            <a:endParaRPr lang="en-D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C4810-5A4E-DBDB-75D7-6F22F2A7D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068" y="1335436"/>
            <a:ext cx="7089765" cy="52677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FC971-4795-A034-C0C0-D0F5357893DF}"/>
              </a:ext>
            </a:extLst>
          </p:cNvPr>
          <p:cNvSpPr txBox="1"/>
          <p:nvPr/>
        </p:nvSpPr>
        <p:spPr>
          <a:xfrm>
            <a:off x="8321040" y="6387737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10.1007/s10509-022-04054-5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C6AD6-CA8D-E657-DD90-917D368D1499}"/>
              </a:ext>
            </a:extLst>
          </p:cNvPr>
          <p:cNvSpPr txBox="1"/>
          <p:nvPr/>
        </p:nvSpPr>
        <p:spPr>
          <a:xfrm>
            <a:off x="2372295" y="1335436"/>
            <a:ext cx="1491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inelastic hadronic cross-section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55FE8B-AC16-845B-06D7-38AE58B0DC63}"/>
              </a:ext>
            </a:extLst>
          </p:cNvPr>
          <p:cNvSpPr txBox="1"/>
          <p:nvPr/>
        </p:nvSpPr>
        <p:spPr>
          <a:xfrm>
            <a:off x="5067630" y="740535"/>
            <a:ext cx="1455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number of secondary particles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C09D29-17AB-59A6-1B8B-C62068016853}"/>
              </a:ext>
            </a:extLst>
          </p:cNvPr>
          <p:cNvSpPr txBox="1"/>
          <p:nvPr/>
        </p:nvSpPr>
        <p:spPr>
          <a:xfrm>
            <a:off x="6823924" y="971066"/>
            <a:ext cx="16065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fraction of most energetic particle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AA3F1A-74A6-25EE-EE07-AF161D9F0567}"/>
              </a:ext>
            </a:extLst>
          </p:cNvPr>
          <p:cNvSpPr txBox="1"/>
          <p:nvPr/>
        </p:nvSpPr>
        <p:spPr>
          <a:xfrm>
            <a:off x="8610600" y="1186510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energy ratio carried by photons </a:t>
            </a:r>
          </a:p>
          <a:p>
            <a:r>
              <a:rPr lang="en-DE" sz="800" dirty="0">
                <a:solidFill>
                  <a:schemeClr val="accent3"/>
                </a:solidFill>
              </a:rPr>
              <a:t>from short-lived hadrons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137D809-407B-D7EB-AB53-6B59C61E4E7C}"/>
              </a:ext>
            </a:extLst>
          </p:cNvPr>
          <p:cNvCxnSpPr>
            <a:stCxn id="8" idx="2"/>
          </p:cNvCxnSpPr>
          <p:nvPr/>
        </p:nvCxnSpPr>
        <p:spPr>
          <a:xfrm>
            <a:off x="3117852" y="1550880"/>
            <a:ext cx="463548" cy="13980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2532F0-5CB4-00D0-CB61-752AD2113D95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699744" y="955979"/>
            <a:ext cx="95810" cy="59490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5ADECB-5B99-F4E7-29A6-441CDFEB5A1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184571" y="1186510"/>
            <a:ext cx="442618" cy="37541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5AB8E47-8944-607C-6243-2BB82A88C14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8321040" y="1355787"/>
            <a:ext cx="289560" cy="16927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303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79A6-9DC7-FD91-81B0-FE72F8FC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Acoustic Neutrino Detection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05965-811E-2902-84D2-A50BB8F21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9754" y="1604963"/>
            <a:ext cx="5661592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42C36-1B36-B5AC-36AB-29B903B5C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324B9-978B-026F-A048-EB05201B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255E9E-CBA2-B3EF-7D21-4812A575C4F5}"/>
              </a:ext>
            </a:extLst>
          </p:cNvPr>
          <p:cNvSpPr txBox="1"/>
          <p:nvPr/>
        </p:nvSpPr>
        <p:spPr>
          <a:xfrm>
            <a:off x="1042988" y="3200400"/>
            <a:ext cx="3835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hadronic cascade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 medium heats up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thermal expansion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acoustic signal (see Askaryan 1957)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4D2A69-2B0F-431D-B4B9-92497778BA22}"/>
              </a:ext>
            </a:extLst>
          </p:cNvPr>
          <p:cNvSpPr txBox="1"/>
          <p:nvPr/>
        </p:nvSpPr>
        <p:spPr>
          <a:xfrm>
            <a:off x="7929563" y="6415088"/>
            <a:ext cx="14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Dissertation </a:t>
            </a:r>
            <a:r>
              <a:rPr lang="en-GB" sz="800" dirty="0">
                <a:solidFill>
                  <a:schemeClr val="accent3"/>
                </a:solidFill>
                <a:effectLst/>
                <a:latin typeface="CMR12"/>
              </a:rPr>
              <a:t>Matthias </a:t>
            </a:r>
            <a:r>
              <a:rPr lang="en-GB" sz="800" dirty="0" err="1">
                <a:solidFill>
                  <a:schemeClr val="accent3"/>
                </a:solidFill>
                <a:effectLst/>
                <a:latin typeface="CMR12"/>
              </a:rPr>
              <a:t>Schunck</a:t>
            </a:r>
            <a:r>
              <a:rPr lang="en-GB" sz="800" dirty="0">
                <a:solidFill>
                  <a:schemeClr val="accent3"/>
                </a:solidFill>
                <a:effectLst/>
                <a:latin typeface="CMR12"/>
              </a:rPr>
              <a:t> </a:t>
            </a:r>
            <a:endParaRPr lang="en-GB" sz="800" dirty="0">
              <a:solidFill>
                <a:schemeClr val="accent3"/>
              </a:solidFill>
            </a:endParaRPr>
          </a:p>
          <a:p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78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space exploration&#10;&#10;Description automatically generated">
            <a:extLst>
              <a:ext uri="{FF2B5EF4-FFF2-40B4-BE49-F238E27FC236}">
                <a16:creationId xmlns:a16="http://schemas.microsoft.com/office/drawing/2014/main" id="{804C8594-D13B-3A23-9D96-6B8EA66A0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"/>
          <a:stretch/>
        </p:blipFill>
        <p:spPr>
          <a:xfrm>
            <a:off x="668533" y="436437"/>
            <a:ext cx="10854933" cy="6102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A22E3-A0B7-C9EB-95FA-AC60CAEA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828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8B807B-7ABD-FB40-A5A1-0E26020D336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38DCE33-F102-9BEE-E138-0B43FB1A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CED05A6A-724C-5BF1-3E92-ECE789F63E8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8B807B-7ABD-FB40-A5A1-0E26020D3360}" type="slidenum">
              <a:rPr lang="en-DE" smtClean="0"/>
              <a:pPr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8603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0506-A6F6-CBEE-AB97-C28AD3E7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Galactic Plane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49EF4-975C-6290-C4C9-DADA2C5C6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C5CB1-25E7-160A-4C03-2E6E5F1C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50</a:t>
            </a:fld>
            <a:endParaRPr lang="en-DE"/>
          </a:p>
        </p:txBody>
      </p:sp>
      <p:pic>
        <p:nvPicPr>
          <p:cNvPr id="6" name="Google Shape;423;g255619a4f71_1_460" descr="A picture containing screenshot, colorfulness, text&#10;&#10;Description automatically generated">
            <a:extLst>
              <a:ext uri="{FF2B5EF4-FFF2-40B4-BE49-F238E27FC236}">
                <a16:creationId xmlns:a16="http://schemas.microsoft.com/office/drawing/2014/main" id="{9B7D5B51-4958-01D1-0DA2-739CB098D7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46164" y="5239252"/>
            <a:ext cx="8311702" cy="123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4;g255619a4f71_1_460" descr="A picture containing screenshot, text, colorfulness&#10;&#10;Description automatically generated">
            <a:extLst>
              <a:ext uri="{FF2B5EF4-FFF2-40B4-BE49-F238E27FC236}">
                <a16:creationId xmlns:a16="http://schemas.microsoft.com/office/drawing/2014/main" id="{91BB2956-516C-C3E4-9E1B-5B87CE2B31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6164" y="4052092"/>
            <a:ext cx="8311700" cy="122897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26;g255619a4f71_1_460">
            <a:extLst>
              <a:ext uri="{FF2B5EF4-FFF2-40B4-BE49-F238E27FC236}">
                <a16:creationId xmlns:a16="http://schemas.microsoft.com/office/drawing/2014/main" id="{8B50E7FB-42CF-5E23-F5EA-FCB25F4516FE}"/>
              </a:ext>
            </a:extLst>
          </p:cNvPr>
          <p:cNvSpPr txBox="1"/>
          <p:nvPr/>
        </p:nvSpPr>
        <p:spPr>
          <a:xfrm>
            <a:off x="4282534" y="6406034"/>
            <a:ext cx="3755400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Ackermann et al. </a:t>
            </a:r>
            <a:r>
              <a:rPr lang="en" sz="8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Astrophysical Journal</a:t>
            </a: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750, no. 1 (April 2012): 3.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800"/>
            </a:pP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Gaggero et al </a:t>
            </a:r>
            <a:r>
              <a:rPr lang="en" sz="800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Astrophysical Journal</a:t>
            </a:r>
            <a:r>
              <a:rPr lang="en" sz="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815, no. 2 (December 2015): L25.</a:t>
            </a:r>
            <a:endParaRPr sz="9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427;g255619a4f71_1_460" descr="A picture containing screenshot, colorfulness, purple, violet&#10;&#10;Description automatically generated">
            <a:extLst>
              <a:ext uri="{FF2B5EF4-FFF2-40B4-BE49-F238E27FC236}">
                <a16:creationId xmlns:a16="http://schemas.microsoft.com/office/drawing/2014/main" id="{199B3BE1-B046-F232-FA49-49A12C7361C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46164" y="1957294"/>
            <a:ext cx="8311707" cy="1201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erade Verbindung mit Pfeil 10">
            <a:extLst>
              <a:ext uri="{FF2B5EF4-FFF2-40B4-BE49-F238E27FC236}">
                <a16:creationId xmlns:a16="http://schemas.microsoft.com/office/drawing/2014/main" id="{6AE1E301-C582-8A97-F9A6-2BDC089BD934}"/>
              </a:ext>
            </a:extLst>
          </p:cNvPr>
          <p:cNvCxnSpPr>
            <a:cxnSpLocks/>
          </p:cNvCxnSpPr>
          <p:nvPr/>
        </p:nvCxnSpPr>
        <p:spPr>
          <a:xfrm>
            <a:off x="6167346" y="3286417"/>
            <a:ext cx="0" cy="617207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3">
                <a:extLst>
                  <a:ext uri="{FF2B5EF4-FFF2-40B4-BE49-F238E27FC236}">
                    <a16:creationId xmlns:a16="http://schemas.microsoft.com/office/drawing/2014/main" id="{5A935A5E-5F7C-EA43-A229-A42A739C4E02}"/>
                  </a:ext>
                </a:extLst>
              </p:cNvPr>
              <p:cNvSpPr txBox="1"/>
              <p:nvPr/>
            </p:nvSpPr>
            <p:spPr>
              <a:xfrm>
                <a:off x="6690187" y="3306131"/>
                <a:ext cx="3056496" cy="5986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→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→ 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de-DE" b="0" dirty="0"/>
              </a:p>
              <a:p>
                <a:r>
                  <a:rPr lang="de-DE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→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feld 3">
                <a:extLst>
                  <a:ext uri="{FF2B5EF4-FFF2-40B4-BE49-F238E27FC236}">
                    <a16:creationId xmlns:a16="http://schemas.microsoft.com/office/drawing/2014/main" id="{5A935A5E-5F7C-EA43-A229-A42A739C4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187" y="3306131"/>
                <a:ext cx="3056496" cy="598625"/>
              </a:xfrm>
              <a:prstGeom prst="rect">
                <a:avLst/>
              </a:prstGeom>
              <a:blipFill>
                <a:blip r:embed="rId5"/>
                <a:stretch>
                  <a:fillRect t="-4167" b="-125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3C9FDDE2-4909-9D24-D0C4-C182ECAC4104}"/>
                  </a:ext>
                </a:extLst>
              </p:cNvPr>
              <p:cNvSpPr txBox="1"/>
              <p:nvPr/>
            </p:nvSpPr>
            <p:spPr>
              <a:xfrm>
                <a:off x="3779144" y="3425513"/>
                <a:ext cx="1163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feld 6">
                <a:extLst>
                  <a:ext uri="{FF2B5EF4-FFF2-40B4-BE49-F238E27FC236}">
                    <a16:creationId xmlns:a16="http://schemas.microsoft.com/office/drawing/2014/main" id="{3C9FDDE2-4909-9D24-D0C4-C182ECAC4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144" y="3425513"/>
                <a:ext cx="1163331" cy="276999"/>
              </a:xfrm>
              <a:prstGeom prst="rect">
                <a:avLst/>
              </a:prstGeom>
              <a:blipFill>
                <a:blip r:embed="rId6"/>
                <a:stretch>
                  <a:fillRect l="-2151" t="-4348" r="-3226" b="-2608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0729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3472F-33A0-37F3-0A7F-BCDB5523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Galactic Plane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4B6B0-8494-8985-01FC-10EFE485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A974A-8D27-FF3D-4B77-2CC5CABA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51</a:t>
            </a:fld>
            <a:endParaRPr lang="en-DE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979545CC-7313-52F4-48E3-CB4936B12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956851" y="1669082"/>
            <a:ext cx="4936435" cy="4936435"/>
          </a:xfrm>
          <a:prstGeom prst="rect">
            <a:avLst/>
          </a:prstGeom>
        </p:spPr>
      </p:pic>
      <p:pic>
        <p:nvPicPr>
          <p:cNvPr id="7" name="Grafik 8">
            <a:extLst>
              <a:ext uri="{FF2B5EF4-FFF2-40B4-BE49-F238E27FC236}">
                <a16:creationId xmlns:a16="http://schemas.microsoft.com/office/drawing/2014/main" id="{3F80C9B2-B591-7BA3-B8F1-52665DF0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9175" y="2021334"/>
            <a:ext cx="5118651" cy="367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3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495DF-1565-9ECD-12F5-FC846032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pic>
        <p:nvPicPr>
          <p:cNvPr id="7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C6959C9-CDED-B1FB-C25E-05C292B9F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78" t="3071" b="6582"/>
          <a:stretch/>
        </p:blipFill>
        <p:spPr>
          <a:xfrm>
            <a:off x="2476982" y="1273215"/>
            <a:ext cx="8191084" cy="54482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267C9-74EF-3116-A361-6BF104C52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5950A-6743-6AC0-E56E-96348676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6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76E8A5-C4EC-176E-3AFC-8EFBBF946DE4}"/>
              </a:ext>
            </a:extLst>
          </p:cNvPr>
          <p:cNvSpPr txBox="1"/>
          <p:nvPr/>
        </p:nvSpPr>
        <p:spPr>
          <a:xfrm>
            <a:off x="4421580" y="600437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  <p:sp>
        <p:nvSpPr>
          <p:cNvPr id="3" name="Rechteck 3">
            <a:extLst>
              <a:ext uri="{FF2B5EF4-FFF2-40B4-BE49-F238E27FC236}">
                <a16:creationId xmlns:a16="http://schemas.microsoft.com/office/drawing/2014/main" id="{30B04446-2287-9425-41BA-382779EE7CF6}"/>
              </a:ext>
            </a:extLst>
          </p:cNvPr>
          <p:cNvSpPr/>
          <p:nvPr/>
        </p:nvSpPr>
        <p:spPr>
          <a:xfrm>
            <a:off x="8933945" y="4408407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5B398B3-0F49-528E-54DE-C8538B45AD51}"/>
              </a:ext>
            </a:extLst>
          </p:cNvPr>
          <p:cNvCxnSpPr>
            <a:cxnSpLocks/>
          </p:cNvCxnSpPr>
          <p:nvPr/>
        </p:nvCxnSpPr>
        <p:spPr>
          <a:xfrm>
            <a:off x="9320966" y="4408407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9">
            <a:extLst>
              <a:ext uri="{FF2B5EF4-FFF2-40B4-BE49-F238E27FC236}">
                <a16:creationId xmlns:a16="http://schemas.microsoft.com/office/drawing/2014/main" id="{75199A32-A477-BB99-C745-6855433D1DEF}"/>
              </a:ext>
            </a:extLst>
          </p:cNvPr>
          <p:cNvCxnSpPr>
            <a:cxnSpLocks/>
          </p:cNvCxnSpPr>
          <p:nvPr/>
        </p:nvCxnSpPr>
        <p:spPr>
          <a:xfrm>
            <a:off x="9334447" y="4859819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12">
            <a:extLst>
              <a:ext uri="{FF2B5EF4-FFF2-40B4-BE49-F238E27FC236}">
                <a16:creationId xmlns:a16="http://schemas.microsoft.com/office/drawing/2014/main" id="{71DDB409-58C1-2019-143E-DE85DDE6930B}"/>
              </a:ext>
            </a:extLst>
          </p:cNvPr>
          <p:cNvGrpSpPr/>
          <p:nvPr/>
        </p:nvGrpSpPr>
        <p:grpSpPr>
          <a:xfrm>
            <a:off x="10189331" y="4758156"/>
            <a:ext cx="1707298" cy="1438615"/>
            <a:chOff x="7366791" y="3831595"/>
            <a:chExt cx="1707296" cy="1438615"/>
          </a:xfrm>
        </p:grpSpPr>
        <p:pic>
          <p:nvPicPr>
            <p:cNvPr id="11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8CBE7019-BF3C-1D2C-422C-9777DCDE15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C816851-69D6-8823-5951-F633B4703FCD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2B7DF781-47EA-5AC7-ED81-BD73007B9DDC}"/>
              </a:ext>
            </a:extLst>
          </p:cNvPr>
          <p:cNvSpPr/>
          <p:nvPr/>
        </p:nvSpPr>
        <p:spPr>
          <a:xfrm>
            <a:off x="10222889" y="4758156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3018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A3104A23-149D-43FA-A475-22217BBAB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912" y="571499"/>
            <a:ext cx="7351188" cy="551339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72DD8-3992-6F26-759F-E576C2C37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07189-09AF-F79F-4908-FBD9DF29A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7</a:t>
            </a:fld>
            <a:endParaRPr lang="en-DE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45EF7204-9EC2-F7FC-F945-78FC180BF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378" y="571499"/>
            <a:ext cx="4015192" cy="5784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D34085-7211-A9AA-BD14-41CD7606DF24}"/>
              </a:ext>
            </a:extLst>
          </p:cNvPr>
          <p:cNvSpPr txBox="1"/>
          <p:nvPr/>
        </p:nvSpPr>
        <p:spPr>
          <a:xfrm>
            <a:off x="9397403" y="6118681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gallery.icecube.wisc.edu</a:t>
            </a:r>
          </a:p>
        </p:txBody>
      </p:sp>
    </p:spTree>
    <p:extLst>
      <p:ext uri="{BB962C8B-B14F-4D97-AF65-F5344CB8AC3E}">
        <p14:creationId xmlns:p14="http://schemas.microsoft.com/office/powerpoint/2010/main" val="333533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C00BA-52D8-0041-8E1B-D49F5F1A0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Particle Detection – Cherenkov Light</a:t>
            </a:r>
          </a:p>
        </p:txBody>
      </p:sp>
      <p:pic>
        <p:nvPicPr>
          <p:cNvPr id="7" name="Content Placeholder 6" descr="A diagram of a triangle with arrows and circles&#10;&#10;Description automatically generated">
            <a:extLst>
              <a:ext uri="{FF2B5EF4-FFF2-40B4-BE49-F238E27FC236}">
                <a16:creationId xmlns:a16="http://schemas.microsoft.com/office/drawing/2014/main" id="{D21D649A-41B9-57ED-115E-5ACBE5B99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97500" cy="38735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460C5-0D74-D776-2BC7-03E67E71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090F5-B5B9-7360-535C-61269ADE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8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EDE754-76A2-4BD7-0A64-A9E62ED88380}"/>
              </a:ext>
            </a:extLst>
          </p:cNvPr>
          <p:cNvSpPr txBox="1"/>
          <p:nvPr/>
        </p:nvSpPr>
        <p:spPr>
          <a:xfrm>
            <a:off x="4282478" y="5456466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T. Gluesenkamp</a:t>
            </a:r>
          </a:p>
        </p:txBody>
      </p:sp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9A7F515-DE93-55E0-6907-744A7D569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62" y="1504952"/>
            <a:ext cx="5687218" cy="4611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F677D8-EAAB-E0C5-1575-7B700E60BAE3}"/>
              </a:ext>
            </a:extLst>
          </p:cNvPr>
          <p:cNvSpPr txBox="1"/>
          <p:nvPr/>
        </p:nvSpPr>
        <p:spPr>
          <a:xfrm rot="16200000">
            <a:off x="9989714" y="4145666"/>
            <a:ext cx="3157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0" i="0" u="none" strike="noStrike" dirty="0">
                <a:solidFill>
                  <a:schemeClr val="accent3"/>
                </a:solidFill>
                <a:effectLst/>
                <a:latin typeface="-apple-system"/>
              </a:rPr>
              <a:t>10.1038/s41586-021-03256-1</a:t>
            </a:r>
            <a:endParaRPr lang="en-DE" sz="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9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2569-8A36-EDC9-E97E-1AD9D071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Digital Optical Module (DOM)</a:t>
            </a:r>
          </a:p>
        </p:txBody>
      </p:sp>
      <p:pic>
        <p:nvPicPr>
          <p:cNvPr id="7" name="Content Placeholder 6" descr="Diagram of a round object with text&#10;&#10;Description automatically generated">
            <a:extLst>
              <a:ext uri="{FF2B5EF4-FFF2-40B4-BE49-F238E27FC236}">
                <a16:creationId xmlns:a16="http://schemas.microsoft.com/office/drawing/2014/main" id="{D606E7B8-AAC3-74C2-CAF8-5FD079CAA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47747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4273C-82E3-BF5D-87AE-35E9E4D33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5940C-5CFA-68D5-D1B6-197C8190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9</a:t>
            </a:fld>
            <a:endParaRPr lang="en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E76EB-255C-425D-3D45-2C2DBF91DEA0}"/>
              </a:ext>
            </a:extLst>
          </p:cNvPr>
          <p:cNvSpPr txBox="1"/>
          <p:nvPr/>
        </p:nvSpPr>
        <p:spPr>
          <a:xfrm>
            <a:off x="3110903" y="5934304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474AD-2D99-073E-CF63-6759C65FA196}"/>
              </a:ext>
            </a:extLst>
          </p:cNvPr>
          <p:cNvSpPr txBox="1"/>
          <p:nvPr/>
        </p:nvSpPr>
        <p:spPr>
          <a:xfrm>
            <a:off x="8662852" y="1344299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icecube.wisc.edu</a:t>
            </a:r>
          </a:p>
        </p:txBody>
      </p:sp>
      <p:pic>
        <p:nvPicPr>
          <p:cNvPr id="39" name="Picture 38" descr="A building in the snow&#10;&#10;Description automatically generated">
            <a:extLst>
              <a:ext uri="{FF2B5EF4-FFF2-40B4-BE49-F238E27FC236}">
                <a16:creationId xmlns:a16="http://schemas.microsoft.com/office/drawing/2014/main" id="{1702B026-A685-4560-0C86-6B14DE47A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71" y="3975881"/>
            <a:ext cx="4062722" cy="2708481"/>
          </a:xfrm>
          <a:prstGeom prst="rect">
            <a:avLst/>
          </a:prstGeom>
        </p:spPr>
      </p:pic>
      <p:pic>
        <p:nvPicPr>
          <p:cNvPr id="41" name="Picture 40" descr="A person holding a rope in a hole&#10;&#10;Description automatically generated">
            <a:extLst>
              <a:ext uri="{FF2B5EF4-FFF2-40B4-BE49-F238E27FC236}">
                <a16:creationId xmlns:a16="http://schemas.microsoft.com/office/drawing/2014/main" id="{ECEBE1A8-9161-9AA8-0AE7-9C5BFB009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825" y="3866357"/>
            <a:ext cx="2523586" cy="1890395"/>
          </a:xfrm>
          <a:prstGeom prst="rect">
            <a:avLst/>
          </a:prstGeom>
        </p:spPr>
      </p:pic>
      <p:pic>
        <p:nvPicPr>
          <p:cNvPr id="6" name="Picture 5" descr="A group of people looking at a device&#10;&#10;Description automatically generated">
            <a:extLst>
              <a:ext uri="{FF2B5EF4-FFF2-40B4-BE49-F238E27FC236}">
                <a16:creationId xmlns:a16="http://schemas.microsoft.com/office/drawing/2014/main" id="{908A4A2F-BDA7-E297-28AC-17E1FE62E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108" y="1521142"/>
            <a:ext cx="3613477" cy="270848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9A389BD-3D94-18CE-89E9-CEA46B67CA5D}"/>
              </a:ext>
            </a:extLst>
          </p:cNvPr>
          <p:cNvSpPr txBox="1"/>
          <p:nvPr/>
        </p:nvSpPr>
        <p:spPr>
          <a:xfrm>
            <a:off x="11022672" y="3868159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phys.org</a:t>
            </a:r>
          </a:p>
        </p:txBody>
      </p:sp>
    </p:spTree>
    <p:extLst>
      <p:ext uri="{BB962C8B-B14F-4D97-AF65-F5344CB8AC3E}">
        <p14:creationId xmlns:p14="http://schemas.microsoft.com/office/powerpoint/2010/main" val="2172423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3112</TotalTime>
  <Words>1123</Words>
  <Application>Microsoft Macintosh PowerPoint</Application>
  <PresentationFormat>Widescreen</PresentationFormat>
  <Paragraphs>321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-apple-system</vt:lpstr>
      <vt:lpstr>Akkurat Light Office</vt:lpstr>
      <vt:lpstr>Akkurat Office</vt:lpstr>
      <vt:lpstr>Arial</vt:lpstr>
      <vt:lpstr>Calibri</vt:lpstr>
      <vt:lpstr>Calibri Light</vt:lpstr>
      <vt:lpstr>Cambria Math</vt:lpstr>
      <vt:lpstr>CMR12</vt:lpstr>
      <vt:lpstr>Comic Sans MS</vt:lpstr>
      <vt:lpstr>Inter</vt:lpstr>
      <vt:lpstr>roboto</vt:lpstr>
      <vt:lpstr>Wingdings</vt:lpstr>
      <vt:lpstr>Office Theme</vt:lpstr>
      <vt:lpstr>The IceCube Neutrino Observatory:  The Perfect Muon Detector Unraveling Cosmic Secrets</vt:lpstr>
      <vt:lpstr>Pascal Thomas Gutjahr</vt:lpstr>
      <vt:lpstr>PowerPoint Presentation</vt:lpstr>
      <vt:lpstr>PowerPoint Presentation</vt:lpstr>
      <vt:lpstr>PowerPoint Presentation</vt:lpstr>
      <vt:lpstr>Astroparticle Physics</vt:lpstr>
      <vt:lpstr>PowerPoint Presentation</vt:lpstr>
      <vt:lpstr>Particle Detection – Cherenkov Light</vt:lpstr>
      <vt:lpstr>Digital Optical Module (DOM)</vt:lpstr>
      <vt:lpstr>Detection Medium - Ice</vt:lpstr>
      <vt:lpstr>Event Topologies</vt:lpstr>
      <vt:lpstr>PowerPoint Presentation</vt:lpstr>
      <vt:lpstr>Air Shower - Background</vt:lpstr>
      <vt:lpstr>Seasonal Variations of Atmospheric Neutrinos</vt:lpstr>
      <vt:lpstr>Astrophysical Neutrinos Discovered</vt:lpstr>
      <vt:lpstr>PowerPoint Presentation</vt:lpstr>
      <vt:lpstr>Active Galactic Nucleus (AGN)</vt:lpstr>
      <vt:lpstr>First Source TXS 0506+056 Identified</vt:lpstr>
      <vt:lpstr>Muon Deflection – Motivation </vt:lpstr>
      <vt:lpstr>Muon Deflection – Simulation </vt:lpstr>
      <vt:lpstr>Muon Deflection – Results </vt:lpstr>
      <vt:lpstr>Muon Deflection – Data/MC</vt:lpstr>
      <vt:lpstr>PowerPoint Presentation</vt:lpstr>
      <vt:lpstr>Glashow Resonance Neutrino Identified</vt:lpstr>
      <vt:lpstr>PowerPoint Presentation</vt:lpstr>
      <vt:lpstr>Second Source NGC 1068 Identified</vt:lpstr>
      <vt:lpstr>PowerPoint Presentation</vt:lpstr>
      <vt:lpstr>Multiwavelength Milky Way</vt:lpstr>
      <vt:lpstr>Why was our galaxy not been detected before?</vt:lpstr>
      <vt:lpstr>Third Source Milky Way Identified</vt:lpstr>
      <vt:lpstr>Multiwavelength Multimessenger Milky Way</vt:lpstr>
      <vt:lpstr>The Muon Puzzle</vt:lpstr>
      <vt:lpstr>Cosmic Ray Flux</vt:lpstr>
      <vt:lpstr>The Muon Puzzle</vt:lpstr>
      <vt:lpstr>The Muon Puzzle</vt:lpstr>
      <vt:lpstr>Air Shower Profiles – 10 TeV</vt:lpstr>
      <vt:lpstr>Possible Solutions</vt:lpstr>
      <vt:lpstr>Connection to LHC</vt:lpstr>
      <vt:lpstr>Atmospheric Prompt Muons and Neutrinos</vt:lpstr>
      <vt:lpstr>The Future of IceCube</vt:lpstr>
      <vt:lpstr>IceCube Upgrade</vt:lpstr>
      <vt:lpstr>IceCube Gen-2</vt:lpstr>
      <vt:lpstr>Radio Neutrino Astronomy</vt:lpstr>
      <vt:lpstr>Conclusion</vt:lpstr>
      <vt:lpstr>Backup</vt:lpstr>
      <vt:lpstr>Messenger</vt:lpstr>
      <vt:lpstr>Gen2 Modules</vt:lpstr>
      <vt:lpstr>Possible Solutions</vt:lpstr>
      <vt:lpstr>Acoustic Neutrino Detection</vt:lpstr>
      <vt:lpstr>Galactic Plane Analysis</vt:lpstr>
      <vt:lpstr>Galactic Plane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Pascal Gutjahr</dc:creator>
  <cp:lastModifiedBy>Pascal Gutjahr</cp:lastModifiedBy>
  <cp:revision>186</cp:revision>
  <dcterms:created xsi:type="dcterms:W3CDTF">2023-10-04T07:02:25Z</dcterms:created>
  <dcterms:modified xsi:type="dcterms:W3CDTF">2023-10-06T11:02:41Z</dcterms:modified>
</cp:coreProperties>
</file>